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0"/>
  </p:notesMasterIdLst>
  <p:sldIdLst>
    <p:sldId id="256" r:id="rId2"/>
    <p:sldId id="257" r:id="rId3"/>
    <p:sldId id="258" r:id="rId4"/>
    <p:sldId id="271" r:id="rId5"/>
    <p:sldId id="260" r:id="rId6"/>
    <p:sldId id="264" r:id="rId7"/>
    <p:sldId id="266" r:id="rId8"/>
    <p:sldId id="263" r:id="rId9"/>
    <p:sldId id="261" r:id="rId10"/>
    <p:sldId id="279" r:id="rId11"/>
    <p:sldId id="280" r:id="rId12"/>
    <p:sldId id="281" r:id="rId13"/>
    <p:sldId id="282" r:id="rId14"/>
    <p:sldId id="283" r:id="rId15"/>
    <p:sldId id="284" r:id="rId16"/>
    <p:sldId id="274" r:id="rId17"/>
    <p:sldId id="285" r:id="rId18"/>
    <p:sldId id="278" r:id="rId19"/>
  </p:sldIdLst>
  <p:sldSz cx="9144000" cy="6858000" type="screen4x3"/>
  <p:notesSz cx="6858000" cy="9144000"/>
  <p:embeddedFontLst>
    <p:embeddedFont>
      <p:font typeface="Bahnschrift SemiBold" panose="020B0502040204020203" pitchFamily="34" charset="0"/>
      <p:bold r:id="rId21"/>
    </p:embeddedFont>
    <p:embeddedFont>
      <p:font typeface="Comfortaa" panose="020B0604020202020204" charset="0"/>
      <p:regular r:id="rId22"/>
      <p:bold r:id="rId23"/>
    </p:embeddedFont>
    <p:embeddedFont>
      <p:font typeface="Ink Free" panose="03080402000500000000" pitchFamily="66" charset="0"/>
      <p:regular r:id="rId24"/>
    </p:embeddedFont>
    <p:embeddedFont>
      <p:font typeface="Lucida Handwriting" panose="03010101010101010101" pitchFamily="66" charset="0"/>
      <p:regular r:id="rId25"/>
    </p:embeddedFont>
    <p:embeddedFont>
      <p:font typeface="Permanent Marker" panose="020B0604020202020204" charset="0"/>
      <p:regular r:id="rId26"/>
    </p:embeddedFont>
    <p:embeddedFont>
      <p:font typeface="Tw Cen MT Condensed" panose="020B0606020104020203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E19D54-3007-40DD-B395-E620BC2C5C85}">
  <a:tblStyle styleId="{08E19D54-3007-40DD-B395-E620BC2C5C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Ha" userId="b535be35113b921e" providerId="LiveId" clId="{E00FB711-6FF4-4F78-92C3-7AB58E2FDD2E}"/>
    <pc:docChg chg="undo redo custSel addSld delSld modSld sldOrd delMainMaster modShowInfo">
      <pc:chgData name="Jimmy Ha" userId="b535be35113b921e" providerId="LiveId" clId="{E00FB711-6FF4-4F78-92C3-7AB58E2FDD2E}" dt="2023-08-14T01:47:52.403" v="2986" actId="1076"/>
      <pc:docMkLst>
        <pc:docMk/>
      </pc:docMkLst>
      <pc:sldChg chg="modSp mod">
        <pc:chgData name="Jimmy Ha" userId="b535be35113b921e" providerId="LiveId" clId="{E00FB711-6FF4-4F78-92C3-7AB58E2FDD2E}" dt="2023-08-14T01:36:50.465" v="2957" actId="1076"/>
        <pc:sldMkLst>
          <pc:docMk/>
          <pc:sldMk cId="0" sldId="256"/>
        </pc:sldMkLst>
        <pc:spChg chg="mod">
          <ac:chgData name="Jimmy Ha" userId="b535be35113b921e" providerId="LiveId" clId="{E00FB711-6FF4-4F78-92C3-7AB58E2FDD2E}" dt="2023-08-14T01:36:49.385" v="2956" actId="1076"/>
          <ac:spMkLst>
            <pc:docMk/>
            <pc:sldMk cId="0" sldId="256"/>
            <ac:spMk id="2" creationId="{0A1AA47C-A597-EE83-6723-DA20BD66F267}"/>
          </ac:spMkLst>
        </pc:spChg>
        <pc:spChg chg="mod">
          <ac:chgData name="Jimmy Ha" userId="b535be35113b921e" providerId="LiveId" clId="{E00FB711-6FF4-4F78-92C3-7AB58E2FDD2E}" dt="2023-08-14T01:36:45.070" v="2955" actId="6549"/>
          <ac:spMkLst>
            <pc:docMk/>
            <pc:sldMk cId="0" sldId="256"/>
            <ac:spMk id="344" creationId="{00000000-0000-0000-0000-000000000000}"/>
          </ac:spMkLst>
        </pc:spChg>
        <pc:picChg chg="mod">
          <ac:chgData name="Jimmy Ha" userId="b535be35113b921e" providerId="LiveId" clId="{E00FB711-6FF4-4F78-92C3-7AB58E2FDD2E}" dt="2023-08-14T01:36:50.465" v="2957" actId="1076"/>
          <ac:picMkLst>
            <pc:docMk/>
            <pc:sldMk cId="0" sldId="256"/>
            <ac:picMk id="7" creationId="{20C4E523-5D6D-B1F3-3BEE-5CD474F0ECC4}"/>
          </ac:picMkLst>
        </pc:picChg>
      </pc:sldChg>
      <pc:sldChg chg="addSp modSp mod">
        <pc:chgData name="Jimmy Ha" userId="b535be35113b921e" providerId="LiveId" clId="{E00FB711-6FF4-4F78-92C3-7AB58E2FDD2E}" dt="2023-08-14T00:33:44.625" v="216" actId="1076"/>
        <pc:sldMkLst>
          <pc:docMk/>
          <pc:sldMk cId="0" sldId="257"/>
        </pc:sldMkLst>
        <pc:spChg chg="mod">
          <ac:chgData name="Jimmy Ha" userId="b535be35113b921e" providerId="LiveId" clId="{E00FB711-6FF4-4F78-92C3-7AB58E2FDD2E}" dt="2023-08-14T00:33:44.625" v="216" actId="1076"/>
          <ac:spMkLst>
            <pc:docMk/>
            <pc:sldMk cId="0" sldId="257"/>
            <ac:spMk id="671" creationId="{00000000-0000-0000-0000-000000000000}"/>
          </ac:spMkLst>
        </pc:spChg>
        <pc:spChg chg="mod">
          <ac:chgData name="Jimmy Ha" userId="b535be35113b921e" providerId="LiveId" clId="{E00FB711-6FF4-4F78-92C3-7AB58E2FDD2E}" dt="2023-08-14T00:33:21.735" v="212" actId="1076"/>
          <ac:spMkLst>
            <pc:docMk/>
            <pc:sldMk cId="0" sldId="257"/>
            <ac:spMk id="672" creationId="{00000000-0000-0000-0000-000000000000}"/>
          </ac:spMkLst>
        </pc:spChg>
        <pc:picChg chg="add mod">
          <ac:chgData name="Jimmy Ha" userId="b535be35113b921e" providerId="LiveId" clId="{E00FB711-6FF4-4F78-92C3-7AB58E2FDD2E}" dt="2023-08-14T00:33:22.274" v="213" actId="1076"/>
          <ac:picMkLst>
            <pc:docMk/>
            <pc:sldMk cId="0" sldId="257"/>
            <ac:picMk id="3" creationId="{DE8A55AD-4BFA-FA92-C30C-9BC3ED38AA85}"/>
          </ac:picMkLst>
        </pc:picChg>
        <pc:picChg chg="add mod">
          <ac:chgData name="Jimmy Ha" userId="b535be35113b921e" providerId="LiveId" clId="{E00FB711-6FF4-4F78-92C3-7AB58E2FDD2E}" dt="2023-08-14T00:33:25.307" v="214" actId="1076"/>
          <ac:picMkLst>
            <pc:docMk/>
            <pc:sldMk cId="0" sldId="257"/>
            <ac:picMk id="1026" creationId="{9F61AC13-90BF-E0D0-BC1E-42314C30B58A}"/>
          </ac:picMkLst>
        </pc:picChg>
      </pc:sldChg>
      <pc:sldChg chg="addSp modSp mod">
        <pc:chgData name="Jimmy Ha" userId="b535be35113b921e" providerId="LiveId" clId="{E00FB711-6FF4-4F78-92C3-7AB58E2FDD2E}" dt="2023-08-14T01:47:13.575" v="2979" actId="14100"/>
        <pc:sldMkLst>
          <pc:docMk/>
          <pc:sldMk cId="0" sldId="258"/>
        </pc:sldMkLst>
        <pc:spChg chg="mod">
          <ac:chgData name="Jimmy Ha" userId="b535be35113b921e" providerId="LiveId" clId="{E00FB711-6FF4-4F78-92C3-7AB58E2FDD2E}" dt="2023-08-13T17:15:12.689" v="20" actId="20577"/>
          <ac:spMkLst>
            <pc:docMk/>
            <pc:sldMk cId="0" sldId="258"/>
            <ac:spMk id="677" creationId="{00000000-0000-0000-0000-000000000000}"/>
          </ac:spMkLst>
        </pc:spChg>
        <pc:spChg chg="mod">
          <ac:chgData name="Jimmy Ha" userId="b535be35113b921e" providerId="LiveId" clId="{E00FB711-6FF4-4F78-92C3-7AB58E2FDD2E}" dt="2023-08-13T17:16:51.450" v="50" actId="20577"/>
          <ac:spMkLst>
            <pc:docMk/>
            <pc:sldMk cId="0" sldId="258"/>
            <ac:spMk id="682" creationId="{00000000-0000-0000-0000-000000000000}"/>
          </ac:spMkLst>
        </pc:spChg>
        <pc:spChg chg="mod">
          <ac:chgData name="Jimmy Ha" userId="b535be35113b921e" providerId="LiveId" clId="{E00FB711-6FF4-4F78-92C3-7AB58E2FDD2E}" dt="2023-08-13T17:16:55.594" v="59" actId="20577"/>
          <ac:spMkLst>
            <pc:docMk/>
            <pc:sldMk cId="0" sldId="258"/>
            <ac:spMk id="683" creationId="{00000000-0000-0000-0000-000000000000}"/>
          </ac:spMkLst>
        </pc:spChg>
        <pc:spChg chg="mod">
          <ac:chgData name="Jimmy Ha" userId="b535be35113b921e" providerId="LiveId" clId="{E00FB711-6FF4-4F78-92C3-7AB58E2FDD2E}" dt="2023-08-14T01:47:11.751" v="2978" actId="14100"/>
          <ac:spMkLst>
            <pc:docMk/>
            <pc:sldMk cId="0" sldId="258"/>
            <ac:spMk id="684" creationId="{00000000-0000-0000-0000-000000000000}"/>
          </ac:spMkLst>
        </pc:spChg>
        <pc:spChg chg="mod">
          <ac:chgData name="Jimmy Ha" userId="b535be35113b921e" providerId="LiveId" clId="{E00FB711-6FF4-4F78-92C3-7AB58E2FDD2E}" dt="2023-08-14T01:47:13.575" v="2979" actId="14100"/>
          <ac:spMkLst>
            <pc:docMk/>
            <pc:sldMk cId="0" sldId="258"/>
            <ac:spMk id="685" creationId="{00000000-0000-0000-0000-000000000000}"/>
          </ac:spMkLst>
        </pc:spChg>
        <pc:picChg chg="add mod">
          <ac:chgData name="Jimmy Ha" userId="b535be35113b921e" providerId="LiveId" clId="{E00FB711-6FF4-4F78-92C3-7AB58E2FDD2E}" dt="2023-08-14T00:34:28.310" v="220" actId="1076"/>
          <ac:picMkLst>
            <pc:docMk/>
            <pc:sldMk cId="0" sldId="258"/>
            <ac:picMk id="2050" creationId="{D24231C1-9E1E-889F-0B49-20C21F791636}"/>
          </ac:picMkLst>
        </pc:picChg>
      </pc:sldChg>
      <pc:sldChg chg="addSp delSp modSp del mod">
        <pc:chgData name="Jimmy Ha" userId="b535be35113b921e" providerId="LiveId" clId="{E00FB711-6FF4-4F78-92C3-7AB58E2FDD2E}" dt="2023-08-14T01:39:04.057" v="2969" actId="47"/>
        <pc:sldMkLst>
          <pc:docMk/>
          <pc:sldMk cId="0" sldId="259"/>
        </pc:sldMkLst>
        <pc:spChg chg="add mod">
          <ac:chgData name="Jimmy Ha" userId="b535be35113b921e" providerId="LiveId" clId="{E00FB711-6FF4-4F78-92C3-7AB58E2FDD2E}" dt="2023-08-14T00:48:10.200" v="550" actId="1076"/>
          <ac:spMkLst>
            <pc:docMk/>
            <pc:sldMk cId="0" sldId="259"/>
            <ac:spMk id="4" creationId="{29A3BD65-0957-8AD6-23FD-652C56FAF276}"/>
          </ac:spMkLst>
        </pc:spChg>
        <pc:spChg chg="mod">
          <ac:chgData name="Jimmy Ha" userId="b535be35113b921e" providerId="LiveId" clId="{E00FB711-6FF4-4F78-92C3-7AB58E2FDD2E}" dt="2023-08-14T00:38:43.765" v="304" actId="1076"/>
          <ac:spMkLst>
            <pc:docMk/>
            <pc:sldMk cId="0" sldId="259"/>
            <ac:spMk id="707" creationId="{00000000-0000-0000-0000-000000000000}"/>
          </ac:spMkLst>
        </pc:spChg>
        <pc:spChg chg="mod">
          <ac:chgData name="Jimmy Ha" userId="b535be35113b921e" providerId="LiveId" clId="{E00FB711-6FF4-4F78-92C3-7AB58E2FDD2E}" dt="2023-08-14T00:48:12.992" v="551" actId="1076"/>
          <ac:spMkLst>
            <pc:docMk/>
            <pc:sldMk cId="0" sldId="259"/>
            <ac:spMk id="708" creationId="{00000000-0000-0000-0000-000000000000}"/>
          </ac:spMkLst>
        </pc:spChg>
        <pc:grpChg chg="del">
          <ac:chgData name="Jimmy Ha" userId="b535be35113b921e" providerId="LiveId" clId="{E00FB711-6FF4-4F78-92C3-7AB58E2FDD2E}" dt="2023-08-14T00:37:26.674" v="276" actId="478"/>
          <ac:grpSpMkLst>
            <pc:docMk/>
            <pc:sldMk cId="0" sldId="259"/>
            <ac:grpSpMk id="709" creationId="{00000000-0000-0000-0000-000000000000}"/>
          </ac:grpSpMkLst>
        </pc:grpChg>
        <pc:picChg chg="add mod">
          <ac:chgData name="Jimmy Ha" userId="b535be35113b921e" providerId="LiveId" clId="{E00FB711-6FF4-4F78-92C3-7AB58E2FDD2E}" dt="2023-08-14T00:40:51.309" v="412" actId="1076"/>
          <ac:picMkLst>
            <pc:docMk/>
            <pc:sldMk cId="0" sldId="259"/>
            <ac:picMk id="3" creationId="{47BD370D-B58B-FAD9-33D2-0417E4370C90}"/>
          </ac:picMkLst>
        </pc:picChg>
        <pc:picChg chg="add mod">
          <ac:chgData name="Jimmy Ha" userId="b535be35113b921e" providerId="LiveId" clId="{E00FB711-6FF4-4F78-92C3-7AB58E2FDD2E}" dt="2023-08-14T01:01:07.969" v="1181" actId="1076"/>
          <ac:picMkLst>
            <pc:docMk/>
            <pc:sldMk cId="0" sldId="259"/>
            <ac:picMk id="4098" creationId="{1733BFD5-8E21-CE11-722D-10AC94A016AE}"/>
          </ac:picMkLst>
        </pc:picChg>
      </pc:sldChg>
      <pc:sldChg chg="addSp modSp mod">
        <pc:chgData name="Jimmy Ha" userId="b535be35113b921e" providerId="LiveId" clId="{E00FB711-6FF4-4F78-92C3-7AB58E2FDD2E}" dt="2023-08-14T01:00:25.251" v="1178" actId="167"/>
        <pc:sldMkLst>
          <pc:docMk/>
          <pc:sldMk cId="0" sldId="260"/>
        </pc:sldMkLst>
        <pc:spChg chg="mod">
          <ac:chgData name="Jimmy Ha" userId="b535be35113b921e" providerId="LiveId" clId="{E00FB711-6FF4-4F78-92C3-7AB58E2FDD2E}" dt="2023-08-14T00:53:21.293" v="727" actId="404"/>
          <ac:spMkLst>
            <pc:docMk/>
            <pc:sldMk cId="0" sldId="260"/>
            <ac:spMk id="788" creationId="{00000000-0000-0000-0000-000000000000}"/>
          </ac:spMkLst>
        </pc:spChg>
        <pc:spChg chg="mod">
          <ac:chgData name="Jimmy Ha" userId="b535be35113b921e" providerId="LiveId" clId="{E00FB711-6FF4-4F78-92C3-7AB58E2FDD2E}" dt="2023-08-14T00:53:09.194" v="694" actId="20577"/>
          <ac:spMkLst>
            <pc:docMk/>
            <pc:sldMk cId="0" sldId="260"/>
            <ac:spMk id="789" creationId="{00000000-0000-0000-0000-000000000000}"/>
          </ac:spMkLst>
        </pc:spChg>
        <pc:picChg chg="add mod">
          <ac:chgData name="Jimmy Ha" userId="b535be35113b921e" providerId="LiveId" clId="{E00FB711-6FF4-4F78-92C3-7AB58E2FDD2E}" dt="2023-08-14T01:00:25.251" v="1178" actId="167"/>
          <ac:picMkLst>
            <pc:docMk/>
            <pc:sldMk cId="0" sldId="260"/>
            <ac:picMk id="3074" creationId="{8A8FB6D0-EBA4-42C6-B7FD-9B3C2DAAEE1E}"/>
          </ac:picMkLst>
        </pc:picChg>
      </pc:sldChg>
      <pc:sldChg chg="addSp delSp modSp mod">
        <pc:chgData name="Jimmy Ha" userId="b535be35113b921e" providerId="LiveId" clId="{E00FB711-6FF4-4F78-92C3-7AB58E2FDD2E}" dt="2023-08-14T01:10:47.947" v="1748" actId="20577"/>
        <pc:sldMkLst>
          <pc:docMk/>
          <pc:sldMk cId="0" sldId="261"/>
        </pc:sldMkLst>
        <pc:spChg chg="add mod">
          <ac:chgData name="Jimmy Ha" userId="b535be35113b921e" providerId="LiveId" clId="{E00FB711-6FF4-4F78-92C3-7AB58E2FDD2E}" dt="2023-08-14T01:10:47.947" v="1748" actId="20577"/>
          <ac:spMkLst>
            <pc:docMk/>
            <pc:sldMk cId="0" sldId="261"/>
            <ac:spMk id="6" creationId="{8A5F02FC-459C-D09C-0976-8DAB37360BD2}"/>
          </ac:spMkLst>
        </pc:spChg>
        <pc:spChg chg="mod">
          <ac:chgData name="Jimmy Ha" userId="b535be35113b921e" providerId="LiveId" clId="{E00FB711-6FF4-4F78-92C3-7AB58E2FDD2E}" dt="2023-08-14T01:09:14.200" v="1629" actId="403"/>
          <ac:spMkLst>
            <pc:docMk/>
            <pc:sldMk cId="0" sldId="261"/>
            <ac:spMk id="803" creationId="{00000000-0000-0000-0000-000000000000}"/>
          </ac:spMkLst>
        </pc:spChg>
        <pc:spChg chg="mod">
          <ac:chgData name="Jimmy Ha" userId="b535be35113b921e" providerId="LiveId" clId="{E00FB711-6FF4-4F78-92C3-7AB58E2FDD2E}" dt="2023-08-14T01:09:28.065" v="1636" actId="14100"/>
          <ac:spMkLst>
            <pc:docMk/>
            <pc:sldMk cId="0" sldId="261"/>
            <ac:spMk id="868" creationId="{00000000-0000-0000-0000-000000000000}"/>
          </ac:spMkLst>
        </pc:spChg>
        <pc:grpChg chg="del">
          <ac:chgData name="Jimmy Ha" userId="b535be35113b921e" providerId="LiveId" clId="{E00FB711-6FF4-4F78-92C3-7AB58E2FDD2E}" dt="2023-08-14T01:08:22.732" v="1616" actId="478"/>
          <ac:grpSpMkLst>
            <pc:docMk/>
            <pc:sldMk cId="0" sldId="261"/>
            <ac:grpSpMk id="804" creationId="{00000000-0000-0000-0000-000000000000}"/>
          </ac:grpSpMkLst>
        </pc:grpChg>
        <pc:grpChg chg="del">
          <ac:chgData name="Jimmy Ha" userId="b535be35113b921e" providerId="LiveId" clId="{E00FB711-6FF4-4F78-92C3-7AB58E2FDD2E}" dt="2023-08-14T01:08:23.191" v="1617" actId="478"/>
          <ac:grpSpMkLst>
            <pc:docMk/>
            <pc:sldMk cId="0" sldId="261"/>
            <ac:grpSpMk id="869" creationId="{00000000-0000-0000-0000-000000000000}"/>
          </ac:grpSpMkLst>
        </pc:grpChg>
        <pc:picChg chg="add mod modCrop">
          <ac:chgData name="Jimmy Ha" userId="b535be35113b921e" providerId="LiveId" clId="{E00FB711-6FF4-4F78-92C3-7AB58E2FDD2E}" dt="2023-08-14T01:09:12.055" v="1626" actId="1076"/>
          <ac:picMkLst>
            <pc:docMk/>
            <pc:sldMk cId="0" sldId="261"/>
            <ac:picMk id="3" creationId="{BC1DC04A-C854-CD4C-E77F-E5149373313D}"/>
          </ac:picMkLst>
        </pc:picChg>
        <pc:picChg chg="add mod modCrop">
          <ac:chgData name="Jimmy Ha" userId="b535be35113b921e" providerId="LiveId" clId="{E00FB711-6FF4-4F78-92C3-7AB58E2FDD2E}" dt="2023-08-14T01:10:05.840" v="1643" actId="1076"/>
          <ac:picMkLst>
            <pc:docMk/>
            <pc:sldMk cId="0" sldId="261"/>
            <ac:picMk id="5" creationId="{F211D434-D52E-5D70-54B7-263160F9706E}"/>
          </ac:picMkLst>
        </pc:picChg>
        <pc:picChg chg="add del">
          <ac:chgData name="Jimmy Ha" userId="b535be35113b921e" providerId="LiveId" clId="{E00FB711-6FF4-4F78-92C3-7AB58E2FDD2E}" dt="2023-08-14T01:10:08.441" v="1645"/>
          <ac:picMkLst>
            <pc:docMk/>
            <pc:sldMk cId="0" sldId="261"/>
            <ac:picMk id="7170" creationId="{9B6FAD34-6140-A43B-ACA8-4AC39FD1D9C3}"/>
          </ac:picMkLst>
        </pc:picChg>
      </pc:sldChg>
      <pc:sldChg chg="del">
        <pc:chgData name="Jimmy Ha" userId="b535be35113b921e" providerId="LiveId" clId="{E00FB711-6FF4-4F78-92C3-7AB58E2FDD2E}" dt="2023-08-14T00:41:08.334" v="413" actId="47"/>
        <pc:sldMkLst>
          <pc:docMk/>
          <pc:sldMk cId="0" sldId="262"/>
        </pc:sldMkLst>
      </pc:sldChg>
      <pc:sldChg chg="addSp modSp mod ord">
        <pc:chgData name="Jimmy Ha" userId="b535be35113b921e" providerId="LiveId" clId="{E00FB711-6FF4-4F78-92C3-7AB58E2FDD2E}" dt="2023-08-14T01:14:55.182" v="2156" actId="1076"/>
        <pc:sldMkLst>
          <pc:docMk/>
          <pc:sldMk cId="0" sldId="263"/>
        </pc:sldMkLst>
        <pc:spChg chg="mod">
          <ac:chgData name="Jimmy Ha" userId="b535be35113b921e" providerId="LiveId" clId="{E00FB711-6FF4-4F78-92C3-7AB58E2FDD2E}" dt="2023-08-14T01:12:17.850" v="1910" actId="20577"/>
          <ac:spMkLst>
            <pc:docMk/>
            <pc:sldMk cId="0" sldId="263"/>
            <ac:spMk id="902" creationId="{00000000-0000-0000-0000-000000000000}"/>
          </ac:spMkLst>
        </pc:spChg>
        <pc:spChg chg="mod">
          <ac:chgData name="Jimmy Ha" userId="b535be35113b921e" providerId="LiveId" clId="{E00FB711-6FF4-4F78-92C3-7AB58E2FDD2E}" dt="2023-08-14T01:11:59.103" v="1843" actId="20577"/>
          <ac:spMkLst>
            <pc:docMk/>
            <pc:sldMk cId="0" sldId="263"/>
            <ac:spMk id="903" creationId="{00000000-0000-0000-0000-000000000000}"/>
          </ac:spMkLst>
        </pc:spChg>
        <pc:spChg chg="mod">
          <ac:chgData name="Jimmy Ha" userId="b535be35113b921e" providerId="LiveId" clId="{E00FB711-6FF4-4F78-92C3-7AB58E2FDD2E}" dt="2023-08-14T01:14:13.057" v="2151" actId="1076"/>
          <ac:spMkLst>
            <pc:docMk/>
            <pc:sldMk cId="0" sldId="263"/>
            <ac:spMk id="904" creationId="{00000000-0000-0000-0000-000000000000}"/>
          </ac:spMkLst>
        </pc:spChg>
        <pc:spChg chg="mod">
          <ac:chgData name="Jimmy Ha" userId="b535be35113b921e" providerId="LiveId" clId="{E00FB711-6FF4-4F78-92C3-7AB58E2FDD2E}" dt="2023-08-14T01:11:24.915" v="1769" actId="20577"/>
          <ac:spMkLst>
            <pc:docMk/>
            <pc:sldMk cId="0" sldId="263"/>
            <ac:spMk id="905" creationId="{00000000-0000-0000-0000-000000000000}"/>
          </ac:spMkLst>
        </pc:spChg>
        <pc:spChg chg="mod">
          <ac:chgData name="Jimmy Ha" userId="b535be35113b921e" providerId="LiveId" clId="{E00FB711-6FF4-4F78-92C3-7AB58E2FDD2E}" dt="2023-08-14T01:12:21.980" v="1919" actId="20577"/>
          <ac:spMkLst>
            <pc:docMk/>
            <pc:sldMk cId="0" sldId="263"/>
            <ac:spMk id="906" creationId="{00000000-0000-0000-0000-000000000000}"/>
          </ac:spMkLst>
        </pc:spChg>
        <pc:spChg chg="mod">
          <ac:chgData name="Jimmy Ha" userId="b535be35113b921e" providerId="LiveId" clId="{E00FB711-6FF4-4F78-92C3-7AB58E2FDD2E}" dt="2023-08-14T01:11:40.491" v="1776" actId="20577"/>
          <ac:spMkLst>
            <pc:docMk/>
            <pc:sldMk cId="0" sldId="263"/>
            <ac:spMk id="907" creationId="{00000000-0000-0000-0000-000000000000}"/>
          </ac:spMkLst>
        </pc:spChg>
        <pc:spChg chg="mod">
          <ac:chgData name="Jimmy Ha" userId="b535be35113b921e" providerId="LiveId" clId="{E00FB711-6FF4-4F78-92C3-7AB58E2FDD2E}" dt="2023-08-14T01:13:30.205" v="2052" actId="20577"/>
          <ac:spMkLst>
            <pc:docMk/>
            <pc:sldMk cId="0" sldId="263"/>
            <ac:spMk id="908" creationId="{00000000-0000-0000-0000-000000000000}"/>
          </ac:spMkLst>
        </pc:spChg>
        <pc:spChg chg="mod">
          <ac:chgData name="Jimmy Ha" userId="b535be35113b921e" providerId="LiveId" clId="{E00FB711-6FF4-4F78-92C3-7AB58E2FDD2E}" dt="2023-08-14T01:12:41.563" v="1926" actId="20577"/>
          <ac:spMkLst>
            <pc:docMk/>
            <pc:sldMk cId="0" sldId="263"/>
            <ac:spMk id="909" creationId="{00000000-0000-0000-0000-000000000000}"/>
          </ac:spMkLst>
        </pc:spChg>
        <pc:spChg chg="mod">
          <ac:chgData name="Jimmy Ha" userId="b535be35113b921e" providerId="LiveId" clId="{E00FB711-6FF4-4F78-92C3-7AB58E2FDD2E}" dt="2023-08-14T01:14:05.744" v="2149" actId="1076"/>
          <ac:spMkLst>
            <pc:docMk/>
            <pc:sldMk cId="0" sldId="263"/>
            <ac:spMk id="938" creationId="{00000000-0000-0000-0000-000000000000}"/>
          </ac:spMkLst>
        </pc:spChg>
        <pc:picChg chg="add mod">
          <ac:chgData name="Jimmy Ha" userId="b535be35113b921e" providerId="LiveId" clId="{E00FB711-6FF4-4F78-92C3-7AB58E2FDD2E}" dt="2023-08-14T01:14:55.182" v="2156" actId="1076"/>
          <ac:picMkLst>
            <pc:docMk/>
            <pc:sldMk cId="0" sldId="263"/>
            <ac:picMk id="8194" creationId="{1110CD48-E88C-4FE9-CFE2-0E5E3F800EA9}"/>
          </ac:picMkLst>
        </pc:picChg>
      </pc:sldChg>
      <pc:sldChg chg="addSp modSp mod ord">
        <pc:chgData name="Jimmy Ha" userId="b535be35113b921e" providerId="LiveId" clId="{E00FB711-6FF4-4F78-92C3-7AB58E2FDD2E}" dt="2023-08-14T01:07:02.121" v="1479" actId="20577"/>
        <pc:sldMkLst>
          <pc:docMk/>
          <pc:sldMk cId="0" sldId="264"/>
        </pc:sldMkLst>
        <pc:spChg chg="mod">
          <ac:chgData name="Jimmy Ha" userId="b535be35113b921e" providerId="LiveId" clId="{E00FB711-6FF4-4F78-92C3-7AB58E2FDD2E}" dt="2023-08-14T00:56:05.080" v="1006" actId="404"/>
          <ac:spMkLst>
            <pc:docMk/>
            <pc:sldMk cId="0" sldId="264"/>
            <ac:spMk id="952" creationId="{00000000-0000-0000-0000-000000000000}"/>
          </ac:spMkLst>
        </pc:spChg>
        <pc:spChg chg="mod">
          <ac:chgData name="Jimmy Ha" userId="b535be35113b921e" providerId="LiveId" clId="{E00FB711-6FF4-4F78-92C3-7AB58E2FDD2E}" dt="2023-08-14T01:06:47.495" v="1466" actId="14100"/>
          <ac:spMkLst>
            <pc:docMk/>
            <pc:sldMk cId="0" sldId="264"/>
            <ac:spMk id="953" creationId="{00000000-0000-0000-0000-000000000000}"/>
          </ac:spMkLst>
        </pc:spChg>
        <pc:spChg chg="mod">
          <ac:chgData name="Jimmy Ha" userId="b535be35113b921e" providerId="LiveId" clId="{E00FB711-6FF4-4F78-92C3-7AB58E2FDD2E}" dt="2023-08-14T01:06:42.589" v="1465" actId="14100"/>
          <ac:spMkLst>
            <pc:docMk/>
            <pc:sldMk cId="0" sldId="264"/>
            <ac:spMk id="954" creationId="{00000000-0000-0000-0000-000000000000}"/>
          </ac:spMkLst>
        </pc:spChg>
        <pc:spChg chg="mod">
          <ac:chgData name="Jimmy Ha" userId="b535be35113b921e" providerId="LiveId" clId="{E00FB711-6FF4-4F78-92C3-7AB58E2FDD2E}" dt="2023-08-14T00:54:22.683" v="753" actId="20577"/>
          <ac:spMkLst>
            <pc:docMk/>
            <pc:sldMk cId="0" sldId="264"/>
            <ac:spMk id="955" creationId="{00000000-0000-0000-0000-000000000000}"/>
          </ac:spMkLst>
        </pc:spChg>
        <pc:spChg chg="mod">
          <ac:chgData name="Jimmy Ha" userId="b535be35113b921e" providerId="LiveId" clId="{E00FB711-6FF4-4F78-92C3-7AB58E2FDD2E}" dt="2023-08-14T01:07:02.121" v="1479" actId="20577"/>
          <ac:spMkLst>
            <pc:docMk/>
            <pc:sldMk cId="0" sldId="264"/>
            <ac:spMk id="956" creationId="{00000000-0000-0000-0000-000000000000}"/>
          </ac:spMkLst>
        </pc:spChg>
        <pc:spChg chg="mod">
          <ac:chgData name="Jimmy Ha" userId="b535be35113b921e" providerId="LiveId" clId="{E00FB711-6FF4-4F78-92C3-7AB58E2FDD2E}" dt="2023-08-14T00:54:53.989" v="829" actId="20577"/>
          <ac:spMkLst>
            <pc:docMk/>
            <pc:sldMk cId="0" sldId="264"/>
            <ac:spMk id="957" creationId="{00000000-0000-0000-0000-000000000000}"/>
          </ac:spMkLst>
        </pc:spChg>
        <pc:spChg chg="mod">
          <ac:chgData name="Jimmy Ha" userId="b535be35113b921e" providerId="LiveId" clId="{E00FB711-6FF4-4F78-92C3-7AB58E2FDD2E}" dt="2023-08-14T00:55:01.196" v="849" actId="20577"/>
          <ac:spMkLst>
            <pc:docMk/>
            <pc:sldMk cId="0" sldId="264"/>
            <ac:spMk id="958" creationId="{00000000-0000-0000-0000-000000000000}"/>
          </ac:spMkLst>
        </pc:spChg>
        <pc:picChg chg="add mod">
          <ac:chgData name="Jimmy Ha" userId="b535be35113b921e" providerId="LiveId" clId="{E00FB711-6FF4-4F78-92C3-7AB58E2FDD2E}" dt="2023-08-14T01:06:35.988" v="1464" actId="1037"/>
          <ac:picMkLst>
            <pc:docMk/>
            <pc:sldMk cId="0" sldId="264"/>
            <ac:picMk id="6146" creationId="{42045329-39FE-5FDD-E0EA-6C5E7E5857AD}"/>
          </ac:picMkLst>
        </pc:picChg>
      </pc:sldChg>
      <pc:sldChg chg="del">
        <pc:chgData name="Jimmy Ha" userId="b535be35113b921e" providerId="LiveId" clId="{E00FB711-6FF4-4F78-92C3-7AB58E2FDD2E}" dt="2023-08-14T01:16:58.602" v="2304" actId="47"/>
        <pc:sldMkLst>
          <pc:docMk/>
          <pc:sldMk cId="0" sldId="265"/>
        </pc:sldMkLst>
      </pc:sldChg>
      <pc:sldChg chg="addSp modSp mod ord">
        <pc:chgData name="Jimmy Ha" userId="b535be35113b921e" providerId="LiveId" clId="{E00FB711-6FF4-4F78-92C3-7AB58E2FDD2E}" dt="2023-08-14T01:05:40.562" v="1451" actId="1076"/>
        <pc:sldMkLst>
          <pc:docMk/>
          <pc:sldMk cId="0" sldId="266"/>
        </pc:sldMkLst>
        <pc:spChg chg="mod">
          <ac:chgData name="Jimmy Ha" userId="b535be35113b921e" providerId="LiveId" clId="{E00FB711-6FF4-4F78-92C3-7AB58E2FDD2E}" dt="2023-08-14T01:03:46.515" v="1370" actId="20577"/>
          <ac:spMkLst>
            <pc:docMk/>
            <pc:sldMk cId="0" sldId="266"/>
            <ac:spMk id="1057" creationId="{00000000-0000-0000-0000-000000000000}"/>
          </ac:spMkLst>
        </pc:spChg>
        <pc:spChg chg="mod">
          <ac:chgData name="Jimmy Ha" userId="b535be35113b921e" providerId="LiveId" clId="{E00FB711-6FF4-4F78-92C3-7AB58E2FDD2E}" dt="2023-08-14T01:04:29.981" v="1413" actId="20577"/>
          <ac:spMkLst>
            <pc:docMk/>
            <pc:sldMk cId="0" sldId="266"/>
            <ac:spMk id="1058" creationId="{00000000-0000-0000-0000-000000000000}"/>
          </ac:spMkLst>
        </pc:spChg>
        <pc:spChg chg="mod">
          <ac:chgData name="Jimmy Ha" userId="b535be35113b921e" providerId="LiveId" clId="{E00FB711-6FF4-4F78-92C3-7AB58E2FDD2E}" dt="2023-08-14T01:01:58.500" v="1234" actId="20577"/>
          <ac:spMkLst>
            <pc:docMk/>
            <pc:sldMk cId="0" sldId="266"/>
            <ac:spMk id="1059" creationId="{00000000-0000-0000-0000-000000000000}"/>
          </ac:spMkLst>
        </pc:spChg>
        <pc:spChg chg="mod">
          <ac:chgData name="Jimmy Ha" userId="b535be35113b921e" providerId="LiveId" clId="{E00FB711-6FF4-4F78-92C3-7AB58E2FDD2E}" dt="2023-08-14T01:03:23.785" v="1321" actId="20577"/>
          <ac:spMkLst>
            <pc:docMk/>
            <pc:sldMk cId="0" sldId="266"/>
            <ac:spMk id="1060" creationId="{00000000-0000-0000-0000-000000000000}"/>
          </ac:spMkLst>
        </pc:spChg>
        <pc:spChg chg="mod">
          <ac:chgData name="Jimmy Ha" userId="b535be35113b921e" providerId="LiveId" clId="{E00FB711-6FF4-4F78-92C3-7AB58E2FDD2E}" dt="2023-08-14T01:02:58.960" v="1272" actId="20577"/>
          <ac:spMkLst>
            <pc:docMk/>
            <pc:sldMk cId="0" sldId="266"/>
            <ac:spMk id="1061" creationId="{00000000-0000-0000-0000-000000000000}"/>
          </ac:spMkLst>
        </pc:spChg>
        <pc:spChg chg="mod">
          <ac:chgData name="Jimmy Ha" userId="b535be35113b921e" providerId="LiveId" clId="{E00FB711-6FF4-4F78-92C3-7AB58E2FDD2E}" dt="2023-08-14T01:05:03.116" v="1448" actId="20577"/>
          <ac:spMkLst>
            <pc:docMk/>
            <pc:sldMk cId="0" sldId="266"/>
            <ac:spMk id="1062" creationId="{00000000-0000-0000-0000-000000000000}"/>
          </ac:spMkLst>
        </pc:spChg>
        <pc:spChg chg="mod">
          <ac:chgData name="Jimmy Ha" userId="b535be35113b921e" providerId="LiveId" clId="{E00FB711-6FF4-4F78-92C3-7AB58E2FDD2E}" dt="2023-08-14T01:04:39.516" v="1421" actId="20577"/>
          <ac:spMkLst>
            <pc:docMk/>
            <pc:sldMk cId="0" sldId="266"/>
            <ac:spMk id="1063" creationId="{00000000-0000-0000-0000-000000000000}"/>
          </ac:spMkLst>
        </pc:spChg>
        <pc:spChg chg="mod">
          <ac:chgData name="Jimmy Ha" userId="b535be35113b921e" providerId="LiveId" clId="{E00FB711-6FF4-4F78-92C3-7AB58E2FDD2E}" dt="2023-08-14T01:02:25.531" v="1257" actId="20577"/>
          <ac:spMkLst>
            <pc:docMk/>
            <pc:sldMk cId="0" sldId="266"/>
            <ac:spMk id="1064" creationId="{00000000-0000-0000-0000-000000000000}"/>
          </ac:spMkLst>
        </pc:spChg>
        <pc:spChg chg="mod">
          <ac:chgData name="Jimmy Ha" userId="b535be35113b921e" providerId="LiveId" clId="{E00FB711-6FF4-4F78-92C3-7AB58E2FDD2E}" dt="2023-08-14T01:04:14.189" v="1380" actId="20577"/>
          <ac:spMkLst>
            <pc:docMk/>
            <pc:sldMk cId="0" sldId="266"/>
            <ac:spMk id="1065" creationId="{00000000-0000-0000-0000-000000000000}"/>
          </ac:spMkLst>
        </pc:spChg>
        <pc:picChg chg="add mod">
          <ac:chgData name="Jimmy Ha" userId="b535be35113b921e" providerId="LiveId" clId="{E00FB711-6FF4-4F78-92C3-7AB58E2FDD2E}" dt="2023-08-14T01:05:40.562" v="1451" actId="1076"/>
          <ac:picMkLst>
            <pc:docMk/>
            <pc:sldMk cId="0" sldId="266"/>
            <ac:picMk id="5122" creationId="{208A3D27-F937-FF00-1980-F2A6087B1DF7}"/>
          </ac:picMkLst>
        </pc:picChg>
      </pc:sldChg>
      <pc:sldChg chg="modSp del mod">
        <pc:chgData name="Jimmy Ha" userId="b535be35113b921e" providerId="LiveId" clId="{E00FB711-6FF4-4F78-92C3-7AB58E2FDD2E}" dt="2023-08-14T01:17:01.804" v="2306" actId="47"/>
        <pc:sldMkLst>
          <pc:docMk/>
          <pc:sldMk cId="0" sldId="267"/>
        </pc:sldMkLst>
        <pc:spChg chg="mod">
          <ac:chgData name="Jimmy Ha" userId="b535be35113b921e" providerId="LiveId" clId="{E00FB711-6FF4-4F78-92C3-7AB58E2FDD2E}" dt="2023-08-14T01:15:47.169" v="2187" actId="20577"/>
          <ac:spMkLst>
            <pc:docMk/>
            <pc:sldMk cId="0" sldId="267"/>
            <ac:spMk id="1073" creationId="{00000000-0000-0000-0000-000000000000}"/>
          </ac:spMkLst>
        </pc:spChg>
        <pc:spChg chg="mod">
          <ac:chgData name="Jimmy Ha" userId="b535be35113b921e" providerId="LiveId" clId="{E00FB711-6FF4-4F78-92C3-7AB58E2FDD2E}" dt="2023-08-14T01:16:12.792" v="2212" actId="20577"/>
          <ac:spMkLst>
            <pc:docMk/>
            <pc:sldMk cId="0" sldId="267"/>
            <ac:spMk id="1077" creationId="{00000000-0000-0000-0000-000000000000}"/>
          </ac:spMkLst>
        </pc:spChg>
        <pc:spChg chg="mod">
          <ac:chgData name="Jimmy Ha" userId="b535be35113b921e" providerId="LiveId" clId="{E00FB711-6FF4-4F78-92C3-7AB58E2FDD2E}" dt="2023-08-14T01:16:23.271" v="2240" actId="14100"/>
          <ac:spMkLst>
            <pc:docMk/>
            <pc:sldMk cId="0" sldId="267"/>
            <ac:spMk id="1082" creationId="{00000000-0000-0000-0000-000000000000}"/>
          </ac:spMkLst>
        </pc:spChg>
        <pc:spChg chg="mod">
          <ac:chgData name="Jimmy Ha" userId="b535be35113b921e" providerId="LiveId" clId="{E00FB711-6FF4-4F78-92C3-7AB58E2FDD2E}" dt="2023-08-14T01:16:40.342" v="2284" actId="14100"/>
          <ac:spMkLst>
            <pc:docMk/>
            <pc:sldMk cId="0" sldId="267"/>
            <ac:spMk id="1084" creationId="{00000000-0000-0000-0000-000000000000}"/>
          </ac:spMkLst>
        </pc:spChg>
        <pc:spChg chg="mod">
          <ac:chgData name="Jimmy Ha" userId="b535be35113b921e" providerId="LiveId" clId="{E00FB711-6FF4-4F78-92C3-7AB58E2FDD2E}" dt="2023-08-14T01:16:49.739" v="2303" actId="14100"/>
          <ac:spMkLst>
            <pc:docMk/>
            <pc:sldMk cId="0" sldId="267"/>
            <ac:spMk id="1089" creationId="{00000000-0000-0000-0000-000000000000}"/>
          </ac:spMkLst>
        </pc:spChg>
      </pc:sldChg>
      <pc:sldChg chg="del">
        <pc:chgData name="Jimmy Ha" userId="b535be35113b921e" providerId="LiveId" clId="{E00FB711-6FF4-4F78-92C3-7AB58E2FDD2E}" dt="2023-08-14T01:17:00.429" v="2305" actId="47"/>
        <pc:sldMkLst>
          <pc:docMk/>
          <pc:sldMk cId="0" sldId="268"/>
        </pc:sldMkLst>
      </pc:sldChg>
      <pc:sldChg chg="del">
        <pc:chgData name="Jimmy Ha" userId="b535be35113b921e" providerId="LiveId" clId="{E00FB711-6FF4-4F78-92C3-7AB58E2FDD2E}" dt="2023-08-14T01:18:34.635" v="2358" actId="47"/>
        <pc:sldMkLst>
          <pc:docMk/>
          <pc:sldMk cId="0" sldId="269"/>
        </pc:sldMkLst>
      </pc:sldChg>
      <pc:sldChg chg="addSp delSp modSp del mod ord">
        <pc:chgData name="Jimmy Ha" userId="b535be35113b921e" providerId="LiveId" clId="{E00FB711-6FF4-4F78-92C3-7AB58E2FDD2E}" dt="2023-08-14T01:18:48.778" v="2359" actId="47"/>
        <pc:sldMkLst>
          <pc:docMk/>
          <pc:sldMk cId="0" sldId="270"/>
        </pc:sldMkLst>
        <pc:spChg chg="add del mod">
          <ac:chgData name="Jimmy Ha" userId="b535be35113b921e" providerId="LiveId" clId="{E00FB711-6FF4-4F78-92C3-7AB58E2FDD2E}" dt="2023-08-14T01:17:55.840" v="2355" actId="478"/>
          <ac:spMkLst>
            <pc:docMk/>
            <pc:sldMk cId="0" sldId="270"/>
            <ac:spMk id="3" creationId="{C5AFB643-E86C-2969-5492-4DFBFBBD2D13}"/>
          </ac:spMkLst>
        </pc:spChg>
        <pc:spChg chg="add del">
          <ac:chgData name="Jimmy Ha" userId="b535be35113b921e" providerId="LiveId" clId="{E00FB711-6FF4-4F78-92C3-7AB58E2FDD2E}" dt="2023-08-14T01:17:55.840" v="2355" actId="478"/>
          <ac:spMkLst>
            <pc:docMk/>
            <pc:sldMk cId="0" sldId="270"/>
            <ac:spMk id="1189" creationId="{00000000-0000-0000-0000-000000000000}"/>
          </ac:spMkLst>
        </pc:spChg>
        <pc:spChg chg="add del">
          <ac:chgData name="Jimmy Ha" userId="b535be35113b921e" providerId="LiveId" clId="{E00FB711-6FF4-4F78-92C3-7AB58E2FDD2E}" dt="2023-08-14T01:17:55.840" v="2355" actId="478"/>
          <ac:spMkLst>
            <pc:docMk/>
            <pc:sldMk cId="0" sldId="270"/>
            <ac:spMk id="1190" creationId="{00000000-0000-0000-0000-000000000000}"/>
          </ac:spMkLst>
        </pc:spChg>
        <pc:spChg chg="add del">
          <ac:chgData name="Jimmy Ha" userId="b535be35113b921e" providerId="LiveId" clId="{E00FB711-6FF4-4F78-92C3-7AB58E2FDD2E}" dt="2023-08-14T01:17:55.840" v="2355" actId="478"/>
          <ac:spMkLst>
            <pc:docMk/>
            <pc:sldMk cId="0" sldId="270"/>
            <ac:spMk id="1191" creationId="{00000000-0000-0000-0000-000000000000}"/>
          </ac:spMkLst>
        </pc:spChg>
        <pc:spChg chg="add del">
          <ac:chgData name="Jimmy Ha" userId="b535be35113b921e" providerId="LiveId" clId="{E00FB711-6FF4-4F78-92C3-7AB58E2FDD2E}" dt="2023-08-14T01:17:55.840" v="2355" actId="478"/>
          <ac:spMkLst>
            <pc:docMk/>
            <pc:sldMk cId="0" sldId="270"/>
            <ac:spMk id="1192" creationId="{00000000-0000-0000-0000-000000000000}"/>
          </ac:spMkLst>
        </pc:spChg>
        <pc:spChg chg="add del">
          <ac:chgData name="Jimmy Ha" userId="b535be35113b921e" providerId="LiveId" clId="{E00FB711-6FF4-4F78-92C3-7AB58E2FDD2E}" dt="2023-08-14T01:17:55.840" v="2355" actId="478"/>
          <ac:spMkLst>
            <pc:docMk/>
            <pc:sldMk cId="0" sldId="270"/>
            <ac:spMk id="1194" creationId="{00000000-0000-0000-0000-000000000000}"/>
          </ac:spMkLst>
        </pc:spChg>
        <pc:picChg chg="add del">
          <ac:chgData name="Jimmy Ha" userId="b535be35113b921e" providerId="LiveId" clId="{E00FB711-6FF4-4F78-92C3-7AB58E2FDD2E}" dt="2023-08-14T01:17:55.840" v="2355" actId="478"/>
          <ac:picMkLst>
            <pc:docMk/>
            <pc:sldMk cId="0" sldId="270"/>
            <ac:picMk id="1193" creationId="{00000000-0000-0000-0000-000000000000}"/>
          </ac:picMkLst>
        </pc:picChg>
      </pc:sldChg>
      <pc:sldChg chg="addSp delSp modSp mod ord">
        <pc:chgData name="Jimmy Ha" userId="b535be35113b921e" providerId="LiveId" clId="{E00FB711-6FF4-4F78-92C3-7AB58E2FDD2E}" dt="2023-08-14T01:39:02.726" v="2968" actId="1076"/>
        <pc:sldMkLst>
          <pc:docMk/>
          <pc:sldMk cId="0" sldId="271"/>
        </pc:sldMkLst>
        <pc:spChg chg="add del mod">
          <ac:chgData name="Jimmy Ha" userId="b535be35113b921e" providerId="LiveId" clId="{E00FB711-6FF4-4F78-92C3-7AB58E2FDD2E}" dt="2023-08-14T00:50:13.104" v="609" actId="478"/>
          <ac:spMkLst>
            <pc:docMk/>
            <pc:sldMk cId="0" sldId="271"/>
            <ac:spMk id="2" creationId="{A24C6030-429B-4E88-0F8B-D83D74EF071A}"/>
          </ac:spMkLst>
        </pc:spChg>
        <pc:spChg chg="add del mod">
          <ac:chgData name="Jimmy Ha" userId="b535be35113b921e" providerId="LiveId" clId="{E00FB711-6FF4-4F78-92C3-7AB58E2FDD2E}" dt="2023-08-14T00:52:14.485" v="666"/>
          <ac:spMkLst>
            <pc:docMk/>
            <pc:sldMk cId="0" sldId="271"/>
            <ac:spMk id="4" creationId="{8491E196-9117-E577-79C0-B5CF6CB55F22}"/>
          </ac:spMkLst>
        </pc:spChg>
        <pc:spChg chg="add mod">
          <ac:chgData name="Jimmy Ha" userId="b535be35113b921e" providerId="LiveId" clId="{E00FB711-6FF4-4F78-92C3-7AB58E2FDD2E}" dt="2023-08-14T00:51:53.439" v="636" actId="571"/>
          <ac:spMkLst>
            <pc:docMk/>
            <pc:sldMk cId="0" sldId="271"/>
            <ac:spMk id="6" creationId="{992941C8-FBE3-0C57-222E-9CCBE00D79AA}"/>
          </ac:spMkLst>
        </pc:spChg>
        <pc:spChg chg="mod">
          <ac:chgData name="Jimmy Ha" userId="b535be35113b921e" providerId="LiveId" clId="{E00FB711-6FF4-4F78-92C3-7AB58E2FDD2E}" dt="2023-08-14T00:51:53.439" v="636" actId="571"/>
          <ac:spMkLst>
            <pc:docMk/>
            <pc:sldMk cId="0" sldId="271"/>
            <ac:spMk id="8" creationId="{AF5C96CE-BBD9-ED5F-07F2-F0AAC0F72F5F}"/>
          </ac:spMkLst>
        </pc:spChg>
        <pc:spChg chg="mod">
          <ac:chgData name="Jimmy Ha" userId="b535be35113b921e" providerId="LiveId" clId="{E00FB711-6FF4-4F78-92C3-7AB58E2FDD2E}" dt="2023-08-14T00:51:53.439" v="636" actId="571"/>
          <ac:spMkLst>
            <pc:docMk/>
            <pc:sldMk cId="0" sldId="271"/>
            <ac:spMk id="9" creationId="{A91DCE27-F6BB-8135-CF64-90E064E9A458}"/>
          </ac:spMkLst>
        </pc:spChg>
        <pc:spChg chg="mod">
          <ac:chgData name="Jimmy Ha" userId="b535be35113b921e" providerId="LiveId" clId="{E00FB711-6FF4-4F78-92C3-7AB58E2FDD2E}" dt="2023-08-14T00:51:53.439" v="636" actId="571"/>
          <ac:spMkLst>
            <pc:docMk/>
            <pc:sldMk cId="0" sldId="271"/>
            <ac:spMk id="13" creationId="{AC3919BF-E18C-6EA5-15E5-2427D30C6D6E}"/>
          </ac:spMkLst>
        </pc:spChg>
        <pc:spChg chg="mod">
          <ac:chgData name="Jimmy Ha" userId="b535be35113b921e" providerId="LiveId" clId="{E00FB711-6FF4-4F78-92C3-7AB58E2FDD2E}" dt="2023-08-14T00:51:53.439" v="636" actId="571"/>
          <ac:spMkLst>
            <pc:docMk/>
            <pc:sldMk cId="0" sldId="271"/>
            <ac:spMk id="14" creationId="{4BB2F62F-B3BD-3C74-7970-5AFF22294E45}"/>
          </ac:spMkLst>
        </pc:spChg>
        <pc:spChg chg="mod">
          <ac:chgData name="Jimmy Ha" userId="b535be35113b921e" providerId="LiveId" clId="{E00FB711-6FF4-4F78-92C3-7AB58E2FDD2E}" dt="2023-08-14T00:51:53.439" v="636" actId="571"/>
          <ac:spMkLst>
            <pc:docMk/>
            <pc:sldMk cId="0" sldId="271"/>
            <ac:spMk id="15" creationId="{291374D1-3BDC-2CAD-7B41-02858F10BAD8}"/>
          </ac:spMkLst>
        </pc:spChg>
        <pc:spChg chg="mod">
          <ac:chgData name="Jimmy Ha" userId="b535be35113b921e" providerId="LiveId" clId="{E00FB711-6FF4-4F78-92C3-7AB58E2FDD2E}" dt="2023-08-14T00:51:53.439" v="636" actId="571"/>
          <ac:spMkLst>
            <pc:docMk/>
            <pc:sldMk cId="0" sldId="271"/>
            <ac:spMk id="16" creationId="{5C307BF6-9FBB-C90A-CDBA-B14E345745FA}"/>
          </ac:spMkLst>
        </pc:spChg>
        <pc:spChg chg="mod">
          <ac:chgData name="Jimmy Ha" userId="b535be35113b921e" providerId="LiveId" clId="{E00FB711-6FF4-4F78-92C3-7AB58E2FDD2E}" dt="2023-08-14T00:51:53.439" v="636" actId="571"/>
          <ac:spMkLst>
            <pc:docMk/>
            <pc:sldMk cId="0" sldId="271"/>
            <ac:spMk id="17" creationId="{72FAA137-392C-8451-074C-132155C1618D}"/>
          </ac:spMkLst>
        </pc:spChg>
        <pc:spChg chg="mod">
          <ac:chgData name="Jimmy Ha" userId="b535be35113b921e" providerId="LiveId" clId="{E00FB711-6FF4-4F78-92C3-7AB58E2FDD2E}" dt="2023-08-14T00:51:53.439" v="636" actId="571"/>
          <ac:spMkLst>
            <pc:docMk/>
            <pc:sldMk cId="0" sldId="271"/>
            <ac:spMk id="18" creationId="{4DAD6AE2-1C04-44FE-8BB8-9E426212CAA8}"/>
          </ac:spMkLst>
        </pc:spChg>
        <pc:spChg chg="mod">
          <ac:chgData name="Jimmy Ha" userId="b535be35113b921e" providerId="LiveId" clId="{E00FB711-6FF4-4F78-92C3-7AB58E2FDD2E}" dt="2023-08-14T00:51:53.439" v="636" actId="571"/>
          <ac:spMkLst>
            <pc:docMk/>
            <pc:sldMk cId="0" sldId="271"/>
            <ac:spMk id="19" creationId="{5B60DEE2-DB2B-D287-B370-92667B6BB8A9}"/>
          </ac:spMkLst>
        </pc:spChg>
        <pc:spChg chg="mod">
          <ac:chgData name="Jimmy Ha" userId="b535be35113b921e" providerId="LiveId" clId="{E00FB711-6FF4-4F78-92C3-7AB58E2FDD2E}" dt="2023-08-14T00:51:53.439" v="636" actId="571"/>
          <ac:spMkLst>
            <pc:docMk/>
            <pc:sldMk cId="0" sldId="271"/>
            <ac:spMk id="20" creationId="{B803BB8F-B94C-8914-34C3-63297403ADCC}"/>
          </ac:spMkLst>
        </pc:spChg>
        <pc:spChg chg="add mod">
          <ac:chgData name="Jimmy Ha" userId="b535be35113b921e" providerId="LiveId" clId="{E00FB711-6FF4-4F78-92C3-7AB58E2FDD2E}" dt="2023-08-14T00:52:31.933" v="672" actId="122"/>
          <ac:spMkLst>
            <pc:docMk/>
            <pc:sldMk cId="0" sldId="271"/>
            <ac:spMk id="21" creationId="{9EA711E5-5318-7A75-8010-E257F103E360}"/>
          </ac:spMkLst>
        </pc:spChg>
        <pc:spChg chg="mod">
          <ac:chgData name="Jimmy Ha" userId="b535be35113b921e" providerId="LiveId" clId="{E00FB711-6FF4-4F78-92C3-7AB58E2FDD2E}" dt="2023-08-14T00:52:23.414" v="669" actId="1076"/>
          <ac:spMkLst>
            <pc:docMk/>
            <pc:sldMk cId="0" sldId="271"/>
            <ac:spMk id="1199" creationId="{00000000-0000-0000-0000-000000000000}"/>
          </ac:spMkLst>
        </pc:spChg>
        <pc:spChg chg="mod">
          <ac:chgData name="Jimmy Ha" userId="b535be35113b921e" providerId="LiveId" clId="{E00FB711-6FF4-4F78-92C3-7AB58E2FDD2E}" dt="2023-08-14T00:52:23.414" v="669" actId="1076"/>
          <ac:spMkLst>
            <pc:docMk/>
            <pc:sldMk cId="0" sldId="271"/>
            <ac:spMk id="1200" creationId="{00000000-0000-0000-0000-000000000000}"/>
          </ac:spMkLst>
        </pc:spChg>
        <pc:spChg chg="mod">
          <ac:chgData name="Jimmy Ha" userId="b535be35113b921e" providerId="LiveId" clId="{E00FB711-6FF4-4F78-92C3-7AB58E2FDD2E}" dt="2023-08-14T00:52:23.414" v="669" actId="1076"/>
          <ac:spMkLst>
            <pc:docMk/>
            <pc:sldMk cId="0" sldId="271"/>
            <ac:spMk id="1201" creationId="{00000000-0000-0000-0000-000000000000}"/>
          </ac:spMkLst>
        </pc:spChg>
        <pc:spChg chg="mod">
          <ac:chgData name="Jimmy Ha" userId="b535be35113b921e" providerId="LiveId" clId="{E00FB711-6FF4-4F78-92C3-7AB58E2FDD2E}" dt="2023-08-14T00:52:23.414" v="669" actId="1076"/>
          <ac:spMkLst>
            <pc:docMk/>
            <pc:sldMk cId="0" sldId="271"/>
            <ac:spMk id="1202" creationId="{00000000-0000-0000-0000-000000000000}"/>
          </ac:spMkLst>
        </pc:spChg>
        <pc:grpChg chg="add mod">
          <ac:chgData name="Jimmy Ha" userId="b535be35113b921e" providerId="LiveId" clId="{E00FB711-6FF4-4F78-92C3-7AB58E2FDD2E}" dt="2023-08-14T00:51:53.439" v="636" actId="571"/>
          <ac:grpSpMkLst>
            <pc:docMk/>
            <pc:sldMk cId="0" sldId="271"/>
            <ac:grpSpMk id="7" creationId="{1E878962-3B21-61BA-3E33-11F9E8542BC1}"/>
          </ac:grpSpMkLst>
        </pc:grpChg>
        <pc:grpChg chg="add mod">
          <ac:chgData name="Jimmy Ha" userId="b535be35113b921e" providerId="LiveId" clId="{E00FB711-6FF4-4F78-92C3-7AB58E2FDD2E}" dt="2023-08-14T00:51:53.439" v="636" actId="571"/>
          <ac:grpSpMkLst>
            <pc:docMk/>
            <pc:sldMk cId="0" sldId="271"/>
            <ac:grpSpMk id="10" creationId="{A9C877C8-E5F0-2B18-96AD-A6657C08289F}"/>
          </ac:grpSpMkLst>
        </pc:grpChg>
        <pc:grpChg chg="mod">
          <ac:chgData name="Jimmy Ha" userId="b535be35113b921e" providerId="LiveId" clId="{E00FB711-6FF4-4F78-92C3-7AB58E2FDD2E}" dt="2023-08-14T00:51:53.439" v="636" actId="571"/>
          <ac:grpSpMkLst>
            <pc:docMk/>
            <pc:sldMk cId="0" sldId="271"/>
            <ac:grpSpMk id="11" creationId="{D4374548-AF3F-7E15-9433-C5A5C2F581CC}"/>
          </ac:grpSpMkLst>
        </pc:grpChg>
        <pc:grpChg chg="mod">
          <ac:chgData name="Jimmy Ha" userId="b535be35113b921e" providerId="LiveId" clId="{E00FB711-6FF4-4F78-92C3-7AB58E2FDD2E}" dt="2023-08-14T00:51:53.439" v="636" actId="571"/>
          <ac:grpSpMkLst>
            <pc:docMk/>
            <pc:sldMk cId="0" sldId="271"/>
            <ac:grpSpMk id="12" creationId="{5ACEC4F9-A648-886E-616D-5C66A9D87057}"/>
          </ac:grpSpMkLst>
        </pc:grpChg>
        <pc:grpChg chg="mod">
          <ac:chgData name="Jimmy Ha" userId="b535be35113b921e" providerId="LiveId" clId="{E00FB711-6FF4-4F78-92C3-7AB58E2FDD2E}" dt="2023-08-14T00:52:23.414" v="669" actId="1076"/>
          <ac:grpSpMkLst>
            <pc:docMk/>
            <pc:sldMk cId="0" sldId="271"/>
            <ac:grpSpMk id="1203" creationId="{00000000-0000-0000-0000-000000000000}"/>
          </ac:grpSpMkLst>
        </pc:grpChg>
        <pc:grpChg chg="mod">
          <ac:chgData name="Jimmy Ha" userId="b535be35113b921e" providerId="LiveId" clId="{E00FB711-6FF4-4F78-92C3-7AB58E2FDD2E}" dt="2023-08-14T00:52:23.414" v="669" actId="1076"/>
          <ac:grpSpMkLst>
            <pc:docMk/>
            <pc:sldMk cId="0" sldId="271"/>
            <ac:grpSpMk id="1206" creationId="{00000000-0000-0000-0000-000000000000}"/>
          </ac:grpSpMkLst>
        </pc:grpChg>
        <pc:grpChg chg="mod">
          <ac:chgData name="Jimmy Ha" userId="b535be35113b921e" providerId="LiveId" clId="{E00FB711-6FF4-4F78-92C3-7AB58E2FDD2E}" dt="2023-08-14T00:52:23.414" v="669" actId="1076"/>
          <ac:grpSpMkLst>
            <pc:docMk/>
            <pc:sldMk cId="0" sldId="271"/>
            <ac:grpSpMk id="1226" creationId="{00000000-0000-0000-0000-000000000000}"/>
          </ac:grpSpMkLst>
        </pc:grpChg>
        <pc:grpChg chg="mod">
          <ac:chgData name="Jimmy Ha" userId="b535be35113b921e" providerId="LiveId" clId="{E00FB711-6FF4-4F78-92C3-7AB58E2FDD2E}" dt="2023-08-14T00:52:23.414" v="669" actId="1076"/>
          <ac:grpSpMkLst>
            <pc:docMk/>
            <pc:sldMk cId="0" sldId="271"/>
            <ac:grpSpMk id="1229" creationId="{00000000-0000-0000-0000-000000000000}"/>
          </ac:grpSpMkLst>
        </pc:grpChg>
        <pc:picChg chg="add del mod">
          <ac:chgData name="Jimmy Ha" userId="b535be35113b921e" providerId="LiveId" clId="{E00FB711-6FF4-4F78-92C3-7AB58E2FDD2E}" dt="2023-08-14T00:50:10.340" v="608" actId="478"/>
          <ac:picMkLst>
            <pc:docMk/>
            <pc:sldMk cId="0" sldId="271"/>
            <ac:picMk id="3" creationId="{F6FA6412-FF2C-D752-9562-6063CBD9E59F}"/>
          </ac:picMkLst>
        </pc:picChg>
        <pc:picChg chg="add del mod">
          <ac:chgData name="Jimmy Ha" userId="b535be35113b921e" providerId="LiveId" clId="{E00FB711-6FF4-4F78-92C3-7AB58E2FDD2E}" dt="2023-08-14T00:52:01.433" v="645"/>
          <ac:picMkLst>
            <pc:docMk/>
            <pc:sldMk cId="0" sldId="271"/>
            <ac:picMk id="5" creationId="{748F8639-25BA-D482-F352-4F15B9528503}"/>
          </ac:picMkLst>
        </pc:picChg>
        <pc:picChg chg="add mod">
          <ac:chgData name="Jimmy Ha" userId="b535be35113b921e" providerId="LiveId" clId="{E00FB711-6FF4-4F78-92C3-7AB58E2FDD2E}" dt="2023-08-14T01:39:02.726" v="2968" actId="1076"/>
          <ac:picMkLst>
            <pc:docMk/>
            <pc:sldMk cId="0" sldId="271"/>
            <ac:picMk id="22" creationId="{9E61CD0B-FA6A-3A20-D434-6AE1DC522BA3}"/>
          </ac:picMkLst>
        </pc:picChg>
      </pc:sldChg>
      <pc:sldChg chg="add del">
        <pc:chgData name="Jimmy Ha" userId="b535be35113b921e" providerId="LiveId" clId="{E00FB711-6FF4-4F78-92C3-7AB58E2FDD2E}" dt="2023-08-14T01:18:56.156" v="2361" actId="47"/>
        <pc:sldMkLst>
          <pc:docMk/>
          <pc:sldMk cId="0" sldId="272"/>
        </pc:sldMkLst>
      </pc:sldChg>
      <pc:sldChg chg="add del">
        <pc:chgData name="Jimmy Ha" userId="b535be35113b921e" providerId="LiveId" clId="{E00FB711-6FF4-4F78-92C3-7AB58E2FDD2E}" dt="2023-08-14T01:18:55.218" v="2360" actId="47"/>
        <pc:sldMkLst>
          <pc:docMk/>
          <pc:sldMk cId="0" sldId="273"/>
        </pc:sldMkLst>
      </pc:sldChg>
      <pc:sldChg chg="addSp delSp modSp add del mod">
        <pc:chgData name="Jimmy Ha" userId="b535be35113b921e" providerId="LiveId" clId="{E00FB711-6FF4-4F78-92C3-7AB58E2FDD2E}" dt="2023-08-14T01:33:57.512" v="2954" actId="403"/>
        <pc:sldMkLst>
          <pc:docMk/>
          <pc:sldMk cId="0" sldId="274"/>
        </pc:sldMkLst>
        <pc:spChg chg="del">
          <ac:chgData name="Jimmy Ha" userId="b535be35113b921e" providerId="LiveId" clId="{E00FB711-6FF4-4F78-92C3-7AB58E2FDD2E}" dt="2023-08-14T01:19:57.715" v="2379" actId="478"/>
          <ac:spMkLst>
            <pc:docMk/>
            <pc:sldMk cId="0" sldId="274"/>
            <ac:spMk id="1311" creationId="{00000000-0000-0000-0000-000000000000}"/>
          </ac:spMkLst>
        </pc:spChg>
        <pc:spChg chg="del">
          <ac:chgData name="Jimmy Ha" userId="b535be35113b921e" providerId="LiveId" clId="{E00FB711-6FF4-4F78-92C3-7AB58E2FDD2E}" dt="2023-08-14T01:19:46.972" v="2378" actId="478"/>
          <ac:spMkLst>
            <pc:docMk/>
            <pc:sldMk cId="0" sldId="274"/>
            <ac:spMk id="1312" creationId="{00000000-0000-0000-0000-000000000000}"/>
          </ac:spMkLst>
        </pc:spChg>
        <pc:spChg chg="mod">
          <ac:chgData name="Jimmy Ha" userId="b535be35113b921e" providerId="LiveId" clId="{E00FB711-6FF4-4F78-92C3-7AB58E2FDD2E}" dt="2023-08-14T01:23:42.527" v="2773" actId="1076"/>
          <ac:spMkLst>
            <pc:docMk/>
            <pc:sldMk cId="0" sldId="274"/>
            <ac:spMk id="1313" creationId="{00000000-0000-0000-0000-000000000000}"/>
          </ac:spMkLst>
        </pc:spChg>
        <pc:spChg chg="del">
          <ac:chgData name="Jimmy Ha" userId="b535be35113b921e" providerId="LiveId" clId="{E00FB711-6FF4-4F78-92C3-7AB58E2FDD2E}" dt="2023-08-14T01:19:46.972" v="2378" actId="478"/>
          <ac:spMkLst>
            <pc:docMk/>
            <pc:sldMk cId="0" sldId="274"/>
            <ac:spMk id="1314" creationId="{00000000-0000-0000-0000-000000000000}"/>
          </ac:spMkLst>
        </pc:spChg>
        <pc:spChg chg="del">
          <ac:chgData name="Jimmy Ha" userId="b535be35113b921e" providerId="LiveId" clId="{E00FB711-6FF4-4F78-92C3-7AB58E2FDD2E}" dt="2023-08-14T01:19:46.972" v="2378" actId="478"/>
          <ac:spMkLst>
            <pc:docMk/>
            <pc:sldMk cId="0" sldId="274"/>
            <ac:spMk id="1315" creationId="{00000000-0000-0000-0000-000000000000}"/>
          </ac:spMkLst>
        </pc:spChg>
        <pc:spChg chg="mod">
          <ac:chgData name="Jimmy Ha" userId="b535be35113b921e" providerId="LiveId" clId="{E00FB711-6FF4-4F78-92C3-7AB58E2FDD2E}" dt="2023-08-14T01:33:57.512" v="2954" actId="403"/>
          <ac:spMkLst>
            <pc:docMk/>
            <pc:sldMk cId="0" sldId="274"/>
            <ac:spMk id="1388" creationId="{00000000-0000-0000-0000-000000000000}"/>
          </ac:spMkLst>
        </pc:spChg>
        <pc:grpChg chg="del">
          <ac:chgData name="Jimmy Ha" userId="b535be35113b921e" providerId="LiveId" clId="{E00FB711-6FF4-4F78-92C3-7AB58E2FDD2E}" dt="2023-08-14T01:19:46.972" v="2378" actId="478"/>
          <ac:grpSpMkLst>
            <pc:docMk/>
            <pc:sldMk cId="0" sldId="274"/>
            <ac:grpSpMk id="1316" creationId="{00000000-0000-0000-0000-000000000000}"/>
          </ac:grpSpMkLst>
        </pc:grpChg>
        <pc:grpChg chg="del">
          <ac:chgData name="Jimmy Ha" userId="b535be35113b921e" providerId="LiveId" clId="{E00FB711-6FF4-4F78-92C3-7AB58E2FDD2E}" dt="2023-08-14T01:19:46.972" v="2378" actId="478"/>
          <ac:grpSpMkLst>
            <pc:docMk/>
            <pc:sldMk cId="0" sldId="274"/>
            <ac:grpSpMk id="1341" creationId="{00000000-0000-0000-0000-000000000000}"/>
          </ac:grpSpMkLst>
        </pc:grpChg>
        <pc:grpChg chg="del">
          <ac:chgData name="Jimmy Ha" userId="b535be35113b921e" providerId="LiveId" clId="{E00FB711-6FF4-4F78-92C3-7AB58E2FDD2E}" dt="2023-08-14T01:19:46.972" v="2378" actId="478"/>
          <ac:grpSpMkLst>
            <pc:docMk/>
            <pc:sldMk cId="0" sldId="274"/>
            <ac:grpSpMk id="1346" creationId="{00000000-0000-0000-0000-000000000000}"/>
          </ac:grpSpMkLst>
        </pc:grpChg>
        <pc:grpChg chg="del">
          <ac:chgData name="Jimmy Ha" userId="b535be35113b921e" providerId="LiveId" clId="{E00FB711-6FF4-4F78-92C3-7AB58E2FDD2E}" dt="2023-08-14T01:19:46.972" v="2378" actId="478"/>
          <ac:grpSpMkLst>
            <pc:docMk/>
            <pc:sldMk cId="0" sldId="274"/>
            <ac:grpSpMk id="1382" creationId="{00000000-0000-0000-0000-000000000000}"/>
          </ac:grpSpMkLst>
        </pc:grpChg>
        <pc:picChg chg="add mod">
          <ac:chgData name="Jimmy Ha" userId="b535be35113b921e" providerId="LiveId" clId="{E00FB711-6FF4-4F78-92C3-7AB58E2FDD2E}" dt="2023-08-14T01:23:44.815" v="2774" actId="1076"/>
          <ac:picMkLst>
            <pc:docMk/>
            <pc:sldMk cId="0" sldId="274"/>
            <ac:picMk id="3" creationId="{4D75949B-1EEF-C4F2-B235-08C796DE08A6}"/>
          </ac:picMkLst>
        </pc:picChg>
        <pc:picChg chg="add del">
          <ac:chgData name="Jimmy Ha" userId="b535be35113b921e" providerId="LiveId" clId="{E00FB711-6FF4-4F78-92C3-7AB58E2FDD2E}" dt="2023-08-14T01:24:34.146" v="2776"/>
          <ac:picMkLst>
            <pc:docMk/>
            <pc:sldMk cId="0" sldId="274"/>
            <ac:picMk id="9218" creationId="{BCD01A25-7A8A-0EAD-45DD-518C5CA54EBC}"/>
          </ac:picMkLst>
        </pc:picChg>
        <pc:picChg chg="add mod">
          <ac:chgData name="Jimmy Ha" userId="b535be35113b921e" providerId="LiveId" clId="{E00FB711-6FF4-4F78-92C3-7AB58E2FDD2E}" dt="2023-08-14T01:24:52.087" v="2780" actId="1076"/>
          <ac:picMkLst>
            <pc:docMk/>
            <pc:sldMk cId="0" sldId="274"/>
            <ac:picMk id="9220" creationId="{0A27838C-CBAD-39F3-2FB8-51EAD70CD15F}"/>
          </ac:picMkLst>
        </pc:picChg>
      </pc:sldChg>
      <pc:sldChg chg="del">
        <pc:chgData name="Jimmy Ha" userId="b535be35113b921e" providerId="LiveId" clId="{E00FB711-6FF4-4F78-92C3-7AB58E2FDD2E}" dt="2023-08-14T01:17:05.597" v="2308" actId="47"/>
        <pc:sldMkLst>
          <pc:docMk/>
          <pc:sldMk cId="0" sldId="275"/>
        </pc:sldMkLst>
      </pc:sldChg>
      <pc:sldChg chg="del">
        <pc:chgData name="Jimmy Ha" userId="b535be35113b921e" providerId="LiveId" clId="{E00FB711-6FF4-4F78-92C3-7AB58E2FDD2E}" dt="2023-08-14T01:17:04.430" v="2307" actId="47"/>
        <pc:sldMkLst>
          <pc:docMk/>
          <pc:sldMk cId="0" sldId="276"/>
        </pc:sldMkLst>
      </pc:sldChg>
      <pc:sldChg chg="del">
        <pc:chgData name="Jimmy Ha" userId="b535be35113b921e" providerId="LiveId" clId="{E00FB711-6FF4-4F78-92C3-7AB58E2FDD2E}" dt="2023-08-14T00:58:21.125" v="1162" actId="47"/>
        <pc:sldMkLst>
          <pc:docMk/>
          <pc:sldMk cId="0" sldId="277"/>
        </pc:sldMkLst>
      </pc:sldChg>
      <pc:sldChg chg="addSp delSp modSp mod">
        <pc:chgData name="Jimmy Ha" userId="b535be35113b921e" providerId="LiveId" clId="{E00FB711-6FF4-4F78-92C3-7AB58E2FDD2E}" dt="2023-08-14T01:38:29.794" v="2965" actId="1076"/>
        <pc:sldMkLst>
          <pc:docMk/>
          <pc:sldMk cId="0" sldId="278"/>
        </pc:sldMkLst>
        <pc:spChg chg="add mod">
          <ac:chgData name="Jimmy Ha" userId="b535be35113b921e" providerId="LiveId" clId="{E00FB711-6FF4-4F78-92C3-7AB58E2FDD2E}" dt="2023-08-14T01:33:25.890" v="2950" actId="403"/>
          <ac:spMkLst>
            <pc:docMk/>
            <pc:sldMk cId="0" sldId="278"/>
            <ac:spMk id="4" creationId="{1DE088A4-875C-7E15-8DA1-4269700D1F26}"/>
          </ac:spMkLst>
        </pc:spChg>
        <pc:spChg chg="mod">
          <ac:chgData name="Jimmy Ha" userId="b535be35113b921e" providerId="LiveId" clId="{E00FB711-6FF4-4F78-92C3-7AB58E2FDD2E}" dt="2023-08-14T00:58:30.042" v="1173" actId="20577"/>
          <ac:spMkLst>
            <pc:docMk/>
            <pc:sldMk cId="0" sldId="278"/>
            <ac:spMk id="2012" creationId="{00000000-0000-0000-0000-000000000000}"/>
          </ac:spMkLst>
        </pc:spChg>
        <pc:spChg chg="del">
          <ac:chgData name="Jimmy Ha" userId="b535be35113b921e" providerId="LiveId" clId="{E00FB711-6FF4-4F78-92C3-7AB58E2FDD2E}" dt="2023-08-14T00:58:42.415" v="1174" actId="478"/>
          <ac:spMkLst>
            <pc:docMk/>
            <pc:sldMk cId="0" sldId="278"/>
            <ac:spMk id="2013" creationId="{00000000-0000-0000-0000-000000000000}"/>
          </ac:spMkLst>
        </pc:spChg>
        <pc:spChg chg="del">
          <ac:chgData name="Jimmy Ha" userId="b535be35113b921e" providerId="LiveId" clId="{E00FB711-6FF4-4F78-92C3-7AB58E2FDD2E}" dt="2023-08-14T00:58:42.415" v="1174" actId="478"/>
          <ac:spMkLst>
            <pc:docMk/>
            <pc:sldMk cId="0" sldId="278"/>
            <ac:spMk id="2014" creationId="{00000000-0000-0000-0000-000000000000}"/>
          </ac:spMkLst>
        </pc:spChg>
        <pc:grpChg chg="del">
          <ac:chgData name="Jimmy Ha" userId="b535be35113b921e" providerId="LiveId" clId="{E00FB711-6FF4-4F78-92C3-7AB58E2FDD2E}" dt="2023-08-14T00:58:42.415" v="1174" actId="478"/>
          <ac:grpSpMkLst>
            <pc:docMk/>
            <pc:sldMk cId="0" sldId="278"/>
            <ac:grpSpMk id="2015" creationId="{00000000-0000-0000-0000-000000000000}"/>
          </ac:grpSpMkLst>
        </pc:grpChg>
        <pc:grpChg chg="del">
          <ac:chgData name="Jimmy Ha" userId="b535be35113b921e" providerId="LiveId" clId="{E00FB711-6FF4-4F78-92C3-7AB58E2FDD2E}" dt="2023-08-14T00:58:42.415" v="1174" actId="478"/>
          <ac:grpSpMkLst>
            <pc:docMk/>
            <pc:sldMk cId="0" sldId="278"/>
            <ac:grpSpMk id="2044" creationId="{00000000-0000-0000-0000-000000000000}"/>
          </ac:grpSpMkLst>
        </pc:grpChg>
        <pc:grpChg chg="del">
          <ac:chgData name="Jimmy Ha" userId="b535be35113b921e" providerId="LiveId" clId="{E00FB711-6FF4-4F78-92C3-7AB58E2FDD2E}" dt="2023-08-14T00:58:42.415" v="1174" actId="478"/>
          <ac:grpSpMkLst>
            <pc:docMk/>
            <pc:sldMk cId="0" sldId="278"/>
            <ac:grpSpMk id="2051" creationId="{00000000-0000-0000-0000-000000000000}"/>
          </ac:grpSpMkLst>
        </pc:grpChg>
        <pc:grpChg chg="del">
          <ac:chgData name="Jimmy Ha" userId="b535be35113b921e" providerId="LiveId" clId="{E00FB711-6FF4-4F78-92C3-7AB58E2FDD2E}" dt="2023-08-14T00:58:42.415" v="1174" actId="478"/>
          <ac:grpSpMkLst>
            <pc:docMk/>
            <pc:sldMk cId="0" sldId="278"/>
            <ac:grpSpMk id="2131" creationId="{00000000-0000-0000-0000-000000000000}"/>
          </ac:grpSpMkLst>
        </pc:grpChg>
        <pc:grpChg chg="del">
          <ac:chgData name="Jimmy Ha" userId="b535be35113b921e" providerId="LiveId" clId="{E00FB711-6FF4-4F78-92C3-7AB58E2FDD2E}" dt="2023-08-14T00:58:42.415" v="1174" actId="478"/>
          <ac:grpSpMkLst>
            <pc:docMk/>
            <pc:sldMk cId="0" sldId="278"/>
            <ac:grpSpMk id="2200" creationId="{00000000-0000-0000-0000-000000000000}"/>
          </ac:grpSpMkLst>
        </pc:grpChg>
        <pc:grpChg chg="del">
          <ac:chgData name="Jimmy Ha" userId="b535be35113b921e" providerId="LiveId" clId="{E00FB711-6FF4-4F78-92C3-7AB58E2FDD2E}" dt="2023-08-14T00:58:42.415" v="1174" actId="478"/>
          <ac:grpSpMkLst>
            <pc:docMk/>
            <pc:sldMk cId="0" sldId="278"/>
            <ac:grpSpMk id="2313" creationId="{00000000-0000-0000-0000-000000000000}"/>
          </ac:grpSpMkLst>
        </pc:grpChg>
        <pc:grpChg chg="del">
          <ac:chgData name="Jimmy Ha" userId="b535be35113b921e" providerId="LiveId" clId="{E00FB711-6FF4-4F78-92C3-7AB58E2FDD2E}" dt="2023-08-14T00:58:42.415" v="1174" actId="478"/>
          <ac:grpSpMkLst>
            <pc:docMk/>
            <pc:sldMk cId="0" sldId="278"/>
            <ac:grpSpMk id="2341" creationId="{00000000-0000-0000-0000-000000000000}"/>
          </ac:grpSpMkLst>
        </pc:grpChg>
        <pc:picChg chg="add mod modCrop">
          <ac:chgData name="Jimmy Ha" userId="b535be35113b921e" providerId="LiveId" clId="{E00FB711-6FF4-4F78-92C3-7AB58E2FDD2E}" dt="2023-08-14T01:33:02.577" v="2909" actId="1076"/>
          <ac:picMkLst>
            <pc:docMk/>
            <pc:sldMk cId="0" sldId="278"/>
            <ac:picMk id="3" creationId="{B1791E32-4736-1467-4180-F5EED5136042}"/>
          </ac:picMkLst>
        </pc:picChg>
        <pc:picChg chg="add mod">
          <ac:chgData name="Jimmy Ha" userId="b535be35113b921e" providerId="LiveId" clId="{E00FB711-6FF4-4F78-92C3-7AB58E2FDD2E}" dt="2023-08-14T01:38:29.794" v="2965" actId="1076"/>
          <ac:picMkLst>
            <pc:docMk/>
            <pc:sldMk cId="0" sldId="278"/>
            <ac:picMk id="5" creationId="{71582D1E-15A2-344C-94BF-2B7722A045C3}"/>
          </ac:picMkLst>
        </pc:picChg>
      </pc:sldChg>
      <pc:sldChg chg="del">
        <pc:chgData name="Jimmy Ha" userId="b535be35113b921e" providerId="LiveId" clId="{E00FB711-6FF4-4F78-92C3-7AB58E2FDD2E}" dt="2023-08-14T00:58:14.526" v="1161" actId="47"/>
        <pc:sldMkLst>
          <pc:docMk/>
          <pc:sldMk cId="0" sldId="279"/>
        </pc:sldMkLst>
      </pc:sldChg>
      <pc:sldChg chg="addSp delSp modSp new mod">
        <pc:chgData name="Jimmy Ha" userId="b535be35113b921e" providerId="LiveId" clId="{E00FB711-6FF4-4F78-92C3-7AB58E2FDD2E}" dt="2023-08-14T01:47:52.403" v="2986" actId="1076"/>
        <pc:sldMkLst>
          <pc:docMk/>
          <pc:sldMk cId="1898316576" sldId="279"/>
        </pc:sldMkLst>
        <pc:spChg chg="mod">
          <ac:chgData name="Jimmy Ha" userId="b535be35113b921e" providerId="LiveId" clId="{E00FB711-6FF4-4F78-92C3-7AB58E2FDD2E}" dt="2023-08-14T01:47:50.121" v="2984" actId="1076"/>
          <ac:spMkLst>
            <pc:docMk/>
            <pc:sldMk cId="1898316576" sldId="279"/>
            <ac:spMk id="2" creationId="{51E85248-93DA-10E7-F790-5735104B58FE}"/>
          </ac:spMkLst>
        </pc:spChg>
        <pc:spChg chg="del">
          <ac:chgData name="Jimmy Ha" userId="b535be35113b921e" providerId="LiveId" clId="{E00FB711-6FF4-4F78-92C3-7AB58E2FDD2E}" dt="2023-08-14T01:25:09.523" v="2791" actId="478"/>
          <ac:spMkLst>
            <pc:docMk/>
            <pc:sldMk cId="1898316576" sldId="279"/>
            <ac:spMk id="3" creationId="{4671794C-08C2-8135-36E0-6E5E667A76C9}"/>
          </ac:spMkLst>
        </pc:spChg>
        <pc:picChg chg="add mod">
          <ac:chgData name="Jimmy Ha" userId="b535be35113b921e" providerId="LiveId" clId="{E00FB711-6FF4-4F78-92C3-7AB58E2FDD2E}" dt="2023-08-14T01:47:52.403" v="2986" actId="1076"/>
          <ac:picMkLst>
            <pc:docMk/>
            <pc:sldMk cId="1898316576" sldId="279"/>
            <ac:picMk id="16386" creationId="{51EE6217-9ECC-3124-1805-2CF1592B423F}"/>
          </ac:picMkLst>
        </pc:picChg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80"/>
        </pc:sldMkLst>
      </pc:sldChg>
      <pc:sldChg chg="addSp delSp modSp new mod">
        <pc:chgData name="Jimmy Ha" userId="b535be35113b921e" providerId="LiveId" clId="{E00FB711-6FF4-4F78-92C3-7AB58E2FDD2E}" dt="2023-08-14T01:30:05.534" v="2842" actId="1076"/>
        <pc:sldMkLst>
          <pc:docMk/>
          <pc:sldMk cId="166256846" sldId="280"/>
        </pc:sldMkLst>
        <pc:spChg chg="del">
          <ac:chgData name="Jimmy Ha" userId="b535be35113b921e" providerId="LiveId" clId="{E00FB711-6FF4-4F78-92C3-7AB58E2FDD2E}" dt="2023-08-14T01:25:28.169" v="2812" actId="478"/>
          <ac:spMkLst>
            <pc:docMk/>
            <pc:sldMk cId="166256846" sldId="280"/>
            <ac:spMk id="2" creationId="{0F6ED2E8-C34E-FA1D-A690-16337C004358}"/>
          </ac:spMkLst>
        </pc:spChg>
        <pc:spChg chg="del mod">
          <ac:chgData name="Jimmy Ha" userId="b535be35113b921e" providerId="LiveId" clId="{E00FB711-6FF4-4F78-92C3-7AB58E2FDD2E}" dt="2023-08-14T01:25:26.753" v="2811" actId="478"/>
          <ac:spMkLst>
            <pc:docMk/>
            <pc:sldMk cId="166256846" sldId="280"/>
            <ac:spMk id="3" creationId="{8F221C8A-9312-FA5D-A8C4-A824A1CED280}"/>
          </ac:spMkLst>
        </pc:spChg>
        <pc:picChg chg="add mod">
          <ac:chgData name="Jimmy Ha" userId="b535be35113b921e" providerId="LiveId" clId="{E00FB711-6FF4-4F78-92C3-7AB58E2FDD2E}" dt="2023-08-14T01:25:38.278" v="2814" actId="1076"/>
          <ac:picMkLst>
            <pc:docMk/>
            <pc:sldMk cId="166256846" sldId="280"/>
            <ac:picMk id="10242" creationId="{1F32FA67-0D9B-2209-70D7-50C8D21864F8}"/>
          </ac:picMkLst>
        </pc:picChg>
        <pc:picChg chg="add mod">
          <ac:chgData name="Jimmy Ha" userId="b535be35113b921e" providerId="LiveId" clId="{E00FB711-6FF4-4F78-92C3-7AB58E2FDD2E}" dt="2023-08-14T01:30:05.534" v="2842" actId="1076"/>
          <ac:picMkLst>
            <pc:docMk/>
            <pc:sldMk cId="166256846" sldId="280"/>
            <ac:picMk id="10244" creationId="{3FE014E5-C3B4-A569-9951-2896A7F887E1}"/>
          </ac:picMkLst>
        </pc:picChg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81"/>
        </pc:sldMkLst>
      </pc:sldChg>
      <pc:sldChg chg="new del">
        <pc:chgData name="Jimmy Ha" userId="b535be35113b921e" providerId="LiveId" clId="{E00FB711-6FF4-4F78-92C3-7AB58E2FDD2E}" dt="2023-08-14T01:25:52.606" v="2816" actId="680"/>
        <pc:sldMkLst>
          <pc:docMk/>
          <pc:sldMk cId="1718471161" sldId="281"/>
        </pc:sldMkLst>
      </pc:sldChg>
      <pc:sldChg chg="addSp delSp modSp new">
        <pc:chgData name="Jimmy Ha" userId="b535be35113b921e" providerId="LiveId" clId="{E00FB711-6FF4-4F78-92C3-7AB58E2FDD2E}" dt="2023-08-14T01:30:34.230" v="2847" actId="1076"/>
        <pc:sldMkLst>
          <pc:docMk/>
          <pc:sldMk cId="3141192693" sldId="281"/>
        </pc:sldMkLst>
        <pc:picChg chg="add">
          <ac:chgData name="Jimmy Ha" userId="b535be35113b921e" providerId="LiveId" clId="{E00FB711-6FF4-4F78-92C3-7AB58E2FDD2E}" dt="2023-08-14T01:26:02.628" v="2818"/>
          <ac:picMkLst>
            <pc:docMk/>
            <pc:sldMk cId="3141192693" sldId="281"/>
            <ac:picMk id="11266" creationId="{2AF971A2-4E64-15D6-523D-8530A03C1ACE}"/>
          </ac:picMkLst>
        </pc:picChg>
        <pc:picChg chg="add del">
          <ac:chgData name="Jimmy Ha" userId="b535be35113b921e" providerId="LiveId" clId="{E00FB711-6FF4-4F78-92C3-7AB58E2FDD2E}" dt="2023-08-14T01:30:24.491" v="2844"/>
          <ac:picMkLst>
            <pc:docMk/>
            <pc:sldMk cId="3141192693" sldId="281"/>
            <ac:picMk id="11268" creationId="{17672E46-A9F0-F5EA-5E90-C22D65B667E5}"/>
          </ac:picMkLst>
        </pc:picChg>
        <pc:picChg chg="add mod">
          <ac:chgData name="Jimmy Ha" userId="b535be35113b921e" providerId="LiveId" clId="{E00FB711-6FF4-4F78-92C3-7AB58E2FDD2E}" dt="2023-08-14T01:30:34.230" v="2847" actId="1076"/>
          <ac:picMkLst>
            <pc:docMk/>
            <pc:sldMk cId="3141192693" sldId="281"/>
            <ac:picMk id="11270" creationId="{0B817738-50BF-20BD-999E-AF7AB2EADC96}"/>
          </ac:picMkLst>
        </pc:picChg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82"/>
        </pc:sldMkLst>
      </pc:sldChg>
      <pc:sldChg chg="addSp new">
        <pc:chgData name="Jimmy Ha" userId="b535be35113b921e" providerId="LiveId" clId="{E00FB711-6FF4-4F78-92C3-7AB58E2FDD2E}" dt="2023-08-14T01:28:00.528" v="2824"/>
        <pc:sldMkLst>
          <pc:docMk/>
          <pc:sldMk cId="2103387995" sldId="282"/>
        </pc:sldMkLst>
        <pc:picChg chg="add">
          <ac:chgData name="Jimmy Ha" userId="b535be35113b921e" providerId="LiveId" clId="{E00FB711-6FF4-4F78-92C3-7AB58E2FDD2E}" dt="2023-08-14T01:28:00.528" v="2824"/>
          <ac:picMkLst>
            <pc:docMk/>
            <pc:sldMk cId="2103387995" sldId="282"/>
            <ac:picMk id="13314" creationId="{71F3DC3A-D4C7-FD2E-303B-2CFD5664CD03}"/>
          </ac:picMkLst>
        </pc:picChg>
      </pc:sldChg>
      <pc:sldChg chg="addSp delSp new del">
        <pc:chgData name="Jimmy Ha" userId="b535be35113b921e" providerId="LiveId" clId="{E00FB711-6FF4-4F78-92C3-7AB58E2FDD2E}" dt="2023-08-14T01:27:57.817" v="2822" actId="680"/>
        <pc:sldMkLst>
          <pc:docMk/>
          <pc:sldMk cId="2254320525" sldId="282"/>
        </pc:sldMkLst>
        <pc:picChg chg="add del">
          <ac:chgData name="Jimmy Ha" userId="b535be35113b921e" providerId="LiveId" clId="{E00FB711-6FF4-4F78-92C3-7AB58E2FDD2E}" dt="2023-08-14T01:27:57.295" v="2821"/>
          <ac:picMkLst>
            <pc:docMk/>
            <pc:sldMk cId="2254320525" sldId="282"/>
            <ac:picMk id="12290" creationId="{2128203E-4462-FA4D-99C6-47792C486DCB}"/>
          </ac:picMkLst>
        </pc:picChg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83"/>
        </pc:sldMkLst>
      </pc:sldChg>
      <pc:sldChg chg="new del">
        <pc:chgData name="Jimmy Ha" userId="b535be35113b921e" providerId="LiveId" clId="{E00FB711-6FF4-4F78-92C3-7AB58E2FDD2E}" dt="2023-08-14T01:28:46.740" v="2826" actId="680"/>
        <pc:sldMkLst>
          <pc:docMk/>
          <pc:sldMk cId="89588951" sldId="283"/>
        </pc:sldMkLst>
      </pc:sldChg>
      <pc:sldChg chg="addSp modSp new">
        <pc:chgData name="Jimmy Ha" userId="b535be35113b921e" providerId="LiveId" clId="{E00FB711-6FF4-4F78-92C3-7AB58E2FDD2E}" dt="2023-08-14T01:30:40.239" v="2850" actId="1076"/>
        <pc:sldMkLst>
          <pc:docMk/>
          <pc:sldMk cId="3229708903" sldId="283"/>
        </pc:sldMkLst>
        <pc:picChg chg="add">
          <ac:chgData name="Jimmy Ha" userId="b535be35113b921e" providerId="LiveId" clId="{E00FB711-6FF4-4F78-92C3-7AB58E2FDD2E}" dt="2023-08-14T01:28:48.804" v="2828"/>
          <ac:picMkLst>
            <pc:docMk/>
            <pc:sldMk cId="3229708903" sldId="283"/>
            <ac:picMk id="14338" creationId="{8C1EC90B-1A17-EE18-4139-2104FA410B3B}"/>
          </ac:picMkLst>
        </pc:picChg>
        <pc:picChg chg="add mod">
          <ac:chgData name="Jimmy Ha" userId="b535be35113b921e" providerId="LiveId" clId="{E00FB711-6FF4-4F78-92C3-7AB58E2FDD2E}" dt="2023-08-14T01:30:40.239" v="2850" actId="1076"/>
          <ac:picMkLst>
            <pc:docMk/>
            <pc:sldMk cId="3229708903" sldId="283"/>
            <ac:picMk id="14340" creationId="{40029CED-4652-C5C7-412F-533AB21AECA8}"/>
          </ac:picMkLst>
        </pc:picChg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84"/>
        </pc:sldMkLst>
      </pc:sldChg>
      <pc:sldChg chg="new del">
        <pc:chgData name="Jimmy Ha" userId="b535be35113b921e" providerId="LiveId" clId="{E00FB711-6FF4-4F78-92C3-7AB58E2FDD2E}" dt="2023-08-14T01:29:12.934" v="2830" actId="680"/>
        <pc:sldMkLst>
          <pc:docMk/>
          <pc:sldMk cId="2899295602" sldId="284"/>
        </pc:sldMkLst>
      </pc:sldChg>
      <pc:sldChg chg="addSp new">
        <pc:chgData name="Jimmy Ha" userId="b535be35113b921e" providerId="LiveId" clId="{E00FB711-6FF4-4F78-92C3-7AB58E2FDD2E}" dt="2023-08-14T01:29:14.600" v="2832"/>
        <pc:sldMkLst>
          <pc:docMk/>
          <pc:sldMk cId="4102189591" sldId="284"/>
        </pc:sldMkLst>
        <pc:picChg chg="add">
          <ac:chgData name="Jimmy Ha" userId="b535be35113b921e" providerId="LiveId" clId="{E00FB711-6FF4-4F78-92C3-7AB58E2FDD2E}" dt="2023-08-14T01:29:14.600" v="2832"/>
          <ac:picMkLst>
            <pc:docMk/>
            <pc:sldMk cId="4102189591" sldId="284"/>
            <ac:picMk id="15362" creationId="{02070234-5F40-BD40-4D25-291917B78E3E}"/>
          </ac:picMkLst>
        </pc:picChg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85"/>
        </pc:sldMkLst>
      </pc:sldChg>
      <pc:sldChg chg="addSp delSp modSp new mod">
        <pc:chgData name="Jimmy Ha" userId="b535be35113b921e" providerId="LiveId" clId="{E00FB711-6FF4-4F78-92C3-7AB58E2FDD2E}" dt="2023-08-14T01:31:48.509" v="2903" actId="1076"/>
        <pc:sldMkLst>
          <pc:docMk/>
          <pc:sldMk cId="1898781557" sldId="285"/>
        </pc:sldMkLst>
        <pc:spChg chg="mod">
          <ac:chgData name="Jimmy Ha" userId="b535be35113b921e" providerId="LiveId" clId="{E00FB711-6FF4-4F78-92C3-7AB58E2FDD2E}" dt="2023-08-14T01:31:28.627" v="2897" actId="20577"/>
          <ac:spMkLst>
            <pc:docMk/>
            <pc:sldMk cId="1898781557" sldId="285"/>
            <ac:spMk id="2" creationId="{494564F1-AE5D-2B76-4D38-D5C528ACAC47}"/>
          </ac:spMkLst>
        </pc:spChg>
        <pc:spChg chg="del">
          <ac:chgData name="Jimmy Ha" userId="b535be35113b921e" providerId="LiveId" clId="{E00FB711-6FF4-4F78-92C3-7AB58E2FDD2E}" dt="2023-08-14T01:31:15.190" v="2888" actId="478"/>
          <ac:spMkLst>
            <pc:docMk/>
            <pc:sldMk cId="1898781557" sldId="285"/>
            <ac:spMk id="3" creationId="{8D2679CA-7B23-6682-7F32-21D2193B4DF4}"/>
          </ac:spMkLst>
        </pc:spChg>
        <pc:picChg chg="add mod">
          <ac:chgData name="Jimmy Ha" userId="b535be35113b921e" providerId="LiveId" clId="{E00FB711-6FF4-4F78-92C3-7AB58E2FDD2E}" dt="2023-08-14T01:31:31.097" v="2898" actId="1076"/>
          <ac:picMkLst>
            <pc:docMk/>
            <pc:sldMk cId="1898781557" sldId="285"/>
            <ac:picMk id="17410" creationId="{51828694-E79D-596E-5C60-93E125E3C131}"/>
          </ac:picMkLst>
        </pc:picChg>
        <pc:picChg chg="add del">
          <ac:chgData name="Jimmy Ha" userId="b535be35113b921e" providerId="LiveId" clId="{E00FB711-6FF4-4F78-92C3-7AB58E2FDD2E}" dt="2023-08-14T01:31:38.318" v="2900"/>
          <ac:picMkLst>
            <pc:docMk/>
            <pc:sldMk cId="1898781557" sldId="285"/>
            <ac:picMk id="17412" creationId="{EC0C4350-F87B-C811-B311-1E318EDCA0F3}"/>
          </ac:picMkLst>
        </pc:picChg>
        <pc:picChg chg="add mod">
          <ac:chgData name="Jimmy Ha" userId="b535be35113b921e" providerId="LiveId" clId="{E00FB711-6FF4-4F78-92C3-7AB58E2FDD2E}" dt="2023-08-14T01:31:48.509" v="2903" actId="1076"/>
          <ac:picMkLst>
            <pc:docMk/>
            <pc:sldMk cId="1898781557" sldId="285"/>
            <ac:picMk id="17414" creationId="{8E647C92-65BA-3D82-D613-F412F2399F3A}"/>
          </ac:picMkLst>
        </pc:picChg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86"/>
        </pc:sldMkLst>
      </pc:sldChg>
      <pc:sldChg chg="addSp delSp modSp new del mod">
        <pc:chgData name="Jimmy Ha" userId="b535be35113b921e" providerId="LiveId" clId="{E00FB711-6FF4-4F78-92C3-7AB58E2FDD2E}" dt="2023-08-14T01:38:31.220" v="2966" actId="47"/>
        <pc:sldMkLst>
          <pc:docMk/>
          <pc:sldMk cId="1514735278" sldId="286"/>
        </pc:sldMkLst>
        <pc:spChg chg="del">
          <ac:chgData name="Jimmy Ha" userId="b535be35113b921e" providerId="LiveId" clId="{E00FB711-6FF4-4F78-92C3-7AB58E2FDD2E}" dt="2023-08-14T01:37:29.597" v="2959" actId="478"/>
          <ac:spMkLst>
            <pc:docMk/>
            <pc:sldMk cId="1514735278" sldId="286"/>
            <ac:spMk id="2" creationId="{4E079959-AD9B-7E84-2763-1DBA158DC1BB}"/>
          </ac:spMkLst>
        </pc:spChg>
        <pc:picChg chg="add mod">
          <ac:chgData name="Jimmy Ha" userId="b535be35113b921e" providerId="LiveId" clId="{E00FB711-6FF4-4F78-92C3-7AB58E2FDD2E}" dt="2023-08-14T01:37:49.108" v="2963" actId="1076"/>
          <ac:picMkLst>
            <pc:docMk/>
            <pc:sldMk cId="1514735278" sldId="286"/>
            <ac:picMk id="4" creationId="{5127904C-FB9D-1702-C26C-A90EAA2BA1D2}"/>
          </ac:picMkLst>
        </pc:picChg>
      </pc:sldChg>
      <pc:sldChg chg="addSp delSp modSp new del mod">
        <pc:chgData name="Jimmy Ha" userId="b535be35113b921e" providerId="LiveId" clId="{E00FB711-6FF4-4F78-92C3-7AB58E2FDD2E}" dt="2023-08-14T01:41:26.830" v="2975" actId="47"/>
        <pc:sldMkLst>
          <pc:docMk/>
          <pc:sldMk cId="1559116535" sldId="286"/>
        </pc:sldMkLst>
        <pc:spChg chg="del">
          <ac:chgData name="Jimmy Ha" userId="b535be35113b921e" providerId="LiveId" clId="{E00FB711-6FF4-4F78-92C3-7AB58E2FDD2E}" dt="2023-08-14T01:40:29.546" v="2971" actId="478"/>
          <ac:spMkLst>
            <pc:docMk/>
            <pc:sldMk cId="1559116535" sldId="286"/>
            <ac:spMk id="2" creationId="{D75839A4-97F2-9604-4C40-856242E4C3B8}"/>
          </ac:spMkLst>
        </pc:spChg>
        <pc:picChg chg="add mod">
          <ac:chgData name="Jimmy Ha" userId="b535be35113b921e" providerId="LiveId" clId="{E00FB711-6FF4-4F78-92C3-7AB58E2FDD2E}" dt="2023-08-14T01:40:45.142" v="2974" actId="1076"/>
          <ac:picMkLst>
            <pc:docMk/>
            <pc:sldMk cId="1559116535" sldId="286"/>
            <ac:picMk id="3" creationId="{CA636D1F-4204-C96B-1984-DB8167C101F9}"/>
          </ac:picMkLst>
        </pc:picChg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87"/>
        </pc:sldMkLst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88"/>
        </pc:sldMkLst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89"/>
        </pc:sldMkLst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90"/>
        </pc:sldMkLst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91"/>
        </pc:sldMkLst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92"/>
        </pc:sldMkLst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93"/>
        </pc:sldMkLst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94"/>
        </pc:sldMkLst>
      </pc:sldChg>
      <pc:sldChg chg="del">
        <pc:chgData name="Jimmy Ha" userId="b535be35113b921e" providerId="LiveId" clId="{E00FB711-6FF4-4F78-92C3-7AB58E2FDD2E}" dt="2023-08-14T00:58:11.300" v="1160" actId="47"/>
        <pc:sldMkLst>
          <pc:docMk/>
          <pc:sldMk cId="0" sldId="295"/>
        </pc:sldMkLst>
      </pc:sldChg>
      <pc:sldChg chg="del ord modNotes">
        <pc:chgData name="Jimmy Ha" userId="b535be35113b921e" providerId="LiveId" clId="{E00FB711-6FF4-4F78-92C3-7AB58E2FDD2E}" dt="2023-08-14T00:58:11.300" v="1160" actId="47"/>
        <pc:sldMkLst>
          <pc:docMk/>
          <pc:sldMk cId="0" sldId="296"/>
        </pc:sldMkLst>
      </pc:sldChg>
      <pc:sldMasterChg chg="addSldLayout delSldLayout">
        <pc:chgData name="Jimmy Ha" userId="b535be35113b921e" providerId="LiveId" clId="{E00FB711-6FF4-4F78-92C3-7AB58E2FDD2E}" dt="2023-08-14T01:39:04.057" v="2969" actId="47"/>
        <pc:sldMasterMkLst>
          <pc:docMk/>
          <pc:sldMasterMk cId="0" sldId="2147483668"/>
        </pc:sldMasterMkLst>
        <pc:sldLayoutChg chg="add del">
          <pc:chgData name="Jimmy Ha" userId="b535be35113b921e" providerId="LiveId" clId="{E00FB711-6FF4-4F78-92C3-7AB58E2FDD2E}" dt="2023-08-14T01:18:55.218" v="2360" actId="47"/>
          <pc:sldLayoutMkLst>
            <pc:docMk/>
            <pc:sldMasterMk cId="0" sldId="2147483668"/>
            <pc:sldLayoutMk cId="0" sldId="2147483650"/>
          </pc:sldLayoutMkLst>
        </pc:sldLayoutChg>
        <pc:sldLayoutChg chg="del">
          <pc:chgData name="Jimmy Ha" userId="b535be35113b921e" providerId="LiveId" clId="{E00FB711-6FF4-4F78-92C3-7AB58E2FDD2E}" dt="2023-08-14T01:39:04.057" v="2969" actId="47"/>
          <pc:sldLayoutMkLst>
            <pc:docMk/>
            <pc:sldMasterMk cId="0" sldId="2147483668"/>
            <pc:sldLayoutMk cId="0" sldId="2147483652"/>
          </pc:sldLayoutMkLst>
        </pc:sldLayoutChg>
        <pc:sldLayoutChg chg="del">
          <pc:chgData name="Jimmy Ha" userId="b535be35113b921e" providerId="LiveId" clId="{E00FB711-6FF4-4F78-92C3-7AB58E2FDD2E}" dt="2023-08-14T00:41:08.334" v="413" actId="47"/>
          <pc:sldLayoutMkLst>
            <pc:docMk/>
            <pc:sldMasterMk cId="0" sldId="2147483668"/>
            <pc:sldLayoutMk cId="0" sldId="2147483654"/>
          </pc:sldLayoutMkLst>
        </pc:sldLayoutChg>
        <pc:sldLayoutChg chg="del">
          <pc:chgData name="Jimmy Ha" userId="b535be35113b921e" providerId="LiveId" clId="{E00FB711-6FF4-4F78-92C3-7AB58E2FDD2E}" dt="2023-08-14T01:18:34.635" v="2358" actId="47"/>
          <pc:sldLayoutMkLst>
            <pc:docMk/>
            <pc:sldMasterMk cId="0" sldId="2147483668"/>
            <pc:sldLayoutMk cId="0" sldId="2147483658"/>
          </pc:sldLayoutMkLst>
        </pc:sldLayoutChg>
        <pc:sldLayoutChg chg="del">
          <pc:chgData name="Jimmy Ha" userId="b535be35113b921e" providerId="LiveId" clId="{E00FB711-6FF4-4F78-92C3-7AB58E2FDD2E}" dt="2023-08-14T01:16:58.602" v="2304" actId="47"/>
          <pc:sldLayoutMkLst>
            <pc:docMk/>
            <pc:sldMasterMk cId="0" sldId="2147483668"/>
            <pc:sldLayoutMk cId="0" sldId="2147483659"/>
          </pc:sldLayoutMkLst>
        </pc:sldLayoutChg>
        <pc:sldLayoutChg chg="del">
          <pc:chgData name="Jimmy Ha" userId="b535be35113b921e" providerId="LiveId" clId="{E00FB711-6FF4-4F78-92C3-7AB58E2FDD2E}" dt="2023-08-14T01:17:05.597" v="2308" actId="47"/>
          <pc:sldLayoutMkLst>
            <pc:docMk/>
            <pc:sldMasterMk cId="0" sldId="2147483668"/>
            <pc:sldLayoutMk cId="0" sldId="2147483663"/>
          </pc:sldLayoutMkLst>
        </pc:sldLayoutChg>
        <pc:sldLayoutChg chg="del">
          <pc:chgData name="Jimmy Ha" userId="b535be35113b921e" providerId="LiveId" clId="{E00FB711-6FF4-4F78-92C3-7AB58E2FDD2E}" dt="2023-08-14T01:17:04.430" v="2307" actId="47"/>
          <pc:sldLayoutMkLst>
            <pc:docMk/>
            <pc:sldMasterMk cId="0" sldId="2147483668"/>
            <pc:sldLayoutMk cId="0" sldId="2147483664"/>
          </pc:sldLayoutMkLst>
        </pc:sldLayoutChg>
        <pc:sldLayoutChg chg="del">
          <pc:chgData name="Jimmy Ha" userId="b535be35113b921e" providerId="LiveId" clId="{E00FB711-6FF4-4F78-92C3-7AB58E2FDD2E}" dt="2023-08-14T00:58:14.526" v="1161" actId="47"/>
          <pc:sldLayoutMkLst>
            <pc:docMk/>
            <pc:sldMasterMk cId="0" sldId="2147483668"/>
            <pc:sldLayoutMk cId="0" sldId="2147483665"/>
          </pc:sldLayoutMkLst>
        </pc:sldLayoutChg>
        <pc:sldLayoutChg chg="del">
          <pc:chgData name="Jimmy Ha" userId="b535be35113b921e" providerId="LiveId" clId="{E00FB711-6FF4-4F78-92C3-7AB58E2FDD2E}" dt="2023-08-14T01:17:00.429" v="2305" actId="47"/>
          <pc:sldLayoutMkLst>
            <pc:docMk/>
            <pc:sldMasterMk cId="0" sldId="2147483668"/>
            <pc:sldLayoutMk cId="0" sldId="2147483666"/>
          </pc:sldLayoutMkLst>
        </pc:sldLayoutChg>
      </pc:sldMasterChg>
      <pc:sldMasterChg chg="del delSldLayout">
        <pc:chgData name="Jimmy Ha" userId="b535be35113b921e" providerId="LiveId" clId="{E00FB711-6FF4-4F78-92C3-7AB58E2FDD2E}" dt="2023-08-14T00:58:11.300" v="1160" actId="47"/>
        <pc:sldMasterMkLst>
          <pc:docMk/>
          <pc:sldMasterMk cId="0" sldId="2147483669"/>
        </pc:sldMasterMkLst>
        <pc:sldLayoutChg chg="del">
          <pc:chgData name="Jimmy Ha" userId="b535be35113b921e" providerId="LiveId" clId="{E00FB711-6FF4-4F78-92C3-7AB58E2FDD2E}" dt="2023-08-14T00:58:11.300" v="1160" actId="47"/>
          <pc:sldLayoutMkLst>
            <pc:docMk/>
            <pc:sldMasterMk cId="0" sldId="2147483669"/>
            <pc:sldLayoutMk cId="0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6153f2b44b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6153f2b44b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6039a3cf85_1_14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6039a3cf85_1_14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8c3f608f23_0_1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8c3f608f23_0_1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6039a3cf85_1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6039a3cf85_1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8c3f608f23_0_1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8c3f608f23_0_1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c3f608f23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c3f608f23_0_1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413690"/>
            <a:ext cx="9180800" cy="6050915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342750" y="2553400"/>
            <a:ext cx="4458600" cy="13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342650" y="3892400"/>
            <a:ext cx="4458600" cy="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BIG_NUMBER_1_1_2_2_2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6"/>
          <p:cNvGrpSpPr/>
          <p:nvPr/>
        </p:nvGrpSpPr>
        <p:grpSpPr>
          <a:xfrm>
            <a:off x="-12452" y="413690"/>
            <a:ext cx="9180800" cy="6050915"/>
            <a:chOff x="-12452" y="310275"/>
            <a:chExt cx="9180800" cy="4538300"/>
          </a:xfrm>
        </p:grpSpPr>
        <p:cxnSp>
          <p:nvCxnSpPr>
            <p:cNvPr id="247" name="Google Shape;247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" name="Google Shape;259;p16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413690"/>
            <a:ext cx="9180800" cy="6050915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body" idx="1"/>
          </p:nvPr>
        </p:nvSpPr>
        <p:spPr>
          <a:xfrm>
            <a:off x="914450" y="1377525"/>
            <a:ext cx="7315200" cy="4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AutoNum type="arabicPeriod"/>
              <a:defRPr sz="13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AutoNum type="alphaLcPeriod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AutoNum type="romanLcPeriod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AutoNum type="arabicPeriod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AutoNum type="alphaLcPeriod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AutoNum type="romanLcPeriod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AutoNum type="arabicPeriod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293B"/>
              </a:buClr>
              <a:buSzPts val="1400"/>
              <a:buFont typeface="Arial"/>
              <a:buAutoNum type="alphaLcPeriod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293B"/>
              </a:buClr>
              <a:buSzPts val="1400"/>
              <a:buFont typeface="Arial"/>
              <a:buAutoNum type="romanLcPeriod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914425" y="676300"/>
            <a:ext cx="7315200" cy="6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5"/>
          <p:cNvGrpSpPr/>
          <p:nvPr/>
        </p:nvGrpSpPr>
        <p:grpSpPr>
          <a:xfrm>
            <a:off x="-12452" y="413690"/>
            <a:ext cx="9180800" cy="6050915"/>
            <a:chOff x="-12452" y="310275"/>
            <a:chExt cx="9180800" cy="4538300"/>
          </a:xfrm>
        </p:grpSpPr>
        <p:cxnSp>
          <p:nvCxnSpPr>
            <p:cNvPr id="59" name="Google Shape;59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" name="Google Shape;71;p5"/>
          <p:cNvSpPr txBox="1">
            <a:spLocks noGrp="1"/>
          </p:cNvSpPr>
          <p:nvPr>
            <p:ph type="title" hasCustomPrompt="1"/>
          </p:nvPr>
        </p:nvSpPr>
        <p:spPr>
          <a:xfrm>
            <a:off x="1421338" y="3121800"/>
            <a:ext cx="9342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p5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3121800"/>
            <a:ext cx="9342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5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3121800"/>
            <a:ext cx="9342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5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3121800"/>
            <a:ext cx="9342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5"/>
          <p:cNvSpPr txBox="1">
            <a:spLocks noGrp="1"/>
          </p:cNvSpPr>
          <p:nvPr>
            <p:ph type="ctrTitle" idx="5"/>
          </p:nvPr>
        </p:nvSpPr>
        <p:spPr>
          <a:xfrm>
            <a:off x="2764575" y="824767"/>
            <a:ext cx="3614700" cy="9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141450" y="5301303"/>
            <a:ext cx="14940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6"/>
          </p:nvPr>
        </p:nvSpPr>
        <p:spPr>
          <a:xfrm>
            <a:off x="2930475" y="5301303"/>
            <a:ext cx="14940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7"/>
          </p:nvPr>
        </p:nvSpPr>
        <p:spPr>
          <a:xfrm>
            <a:off x="4719525" y="5301303"/>
            <a:ext cx="14940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8"/>
          </p:nvPr>
        </p:nvSpPr>
        <p:spPr>
          <a:xfrm>
            <a:off x="6508575" y="5301303"/>
            <a:ext cx="14940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413690"/>
            <a:ext cx="9180800" cy="6050915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4909868"/>
            <a:ext cx="51264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8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1914750" y="1882238"/>
            <a:ext cx="5314500" cy="19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6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BLANK_2_2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413690"/>
            <a:ext cx="9180800" cy="6050915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423043" y="3136057"/>
            <a:ext cx="2373600" cy="21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5321410" y="3136025"/>
            <a:ext cx="2373600" cy="21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ctrTitle"/>
          </p:nvPr>
        </p:nvSpPr>
        <p:spPr>
          <a:xfrm>
            <a:off x="1423000" y="2563925"/>
            <a:ext cx="2373600" cy="5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ctrTitle" idx="3"/>
          </p:nvPr>
        </p:nvSpPr>
        <p:spPr>
          <a:xfrm>
            <a:off x="5321300" y="2563925"/>
            <a:ext cx="2373600" cy="5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0"/>
          <p:cNvGrpSpPr/>
          <p:nvPr/>
        </p:nvGrpSpPr>
        <p:grpSpPr>
          <a:xfrm>
            <a:off x="-12452" y="413690"/>
            <a:ext cx="9180800" cy="6050915"/>
            <a:chOff x="-12452" y="310275"/>
            <a:chExt cx="9180800" cy="4538300"/>
          </a:xfrm>
        </p:grpSpPr>
        <p:cxnSp>
          <p:nvCxnSpPr>
            <p:cNvPr id="134" name="Google Shape;134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6" name="Google Shape;146;p10"/>
          <p:cNvSpPr txBox="1">
            <a:spLocks noGrp="1"/>
          </p:cNvSpPr>
          <p:nvPr>
            <p:ph type="subTitle" idx="1"/>
          </p:nvPr>
        </p:nvSpPr>
        <p:spPr>
          <a:xfrm>
            <a:off x="911969" y="4148025"/>
            <a:ext cx="1907400" cy="15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subTitle" idx="2"/>
          </p:nvPr>
        </p:nvSpPr>
        <p:spPr>
          <a:xfrm>
            <a:off x="2717811" y="4148025"/>
            <a:ext cx="1907400" cy="15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subTitle" idx="3"/>
          </p:nvPr>
        </p:nvSpPr>
        <p:spPr>
          <a:xfrm>
            <a:off x="6329497" y="4148025"/>
            <a:ext cx="1907400" cy="15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0"/>
          <p:cNvSpPr txBox="1">
            <a:spLocks noGrp="1"/>
          </p:cNvSpPr>
          <p:nvPr>
            <p:ph type="subTitle" idx="4"/>
          </p:nvPr>
        </p:nvSpPr>
        <p:spPr>
          <a:xfrm>
            <a:off x="4523654" y="4148025"/>
            <a:ext cx="1907400" cy="15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ctrTitle"/>
          </p:nvPr>
        </p:nvSpPr>
        <p:spPr>
          <a:xfrm>
            <a:off x="911969" y="3629325"/>
            <a:ext cx="1907400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ctrTitle" idx="5"/>
          </p:nvPr>
        </p:nvSpPr>
        <p:spPr>
          <a:xfrm>
            <a:off x="2717811" y="3629325"/>
            <a:ext cx="1907400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ctrTitle" idx="6"/>
          </p:nvPr>
        </p:nvSpPr>
        <p:spPr>
          <a:xfrm>
            <a:off x="4523654" y="3629325"/>
            <a:ext cx="1907400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ctrTitle" idx="7"/>
          </p:nvPr>
        </p:nvSpPr>
        <p:spPr>
          <a:xfrm>
            <a:off x="6329497" y="3629325"/>
            <a:ext cx="1907400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 idx="8"/>
          </p:nvPr>
        </p:nvSpPr>
        <p:spPr>
          <a:xfrm>
            <a:off x="914425" y="676300"/>
            <a:ext cx="7315200" cy="6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1"/>
          <p:cNvGrpSpPr/>
          <p:nvPr/>
        </p:nvGrpSpPr>
        <p:grpSpPr>
          <a:xfrm>
            <a:off x="-12452" y="413690"/>
            <a:ext cx="9180800" cy="6050915"/>
            <a:chOff x="-12452" y="310275"/>
            <a:chExt cx="9180800" cy="4538300"/>
          </a:xfrm>
        </p:grpSpPr>
        <p:cxnSp>
          <p:nvCxnSpPr>
            <p:cNvPr id="157" name="Google Shape;157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11"/>
          <p:cNvSpPr txBox="1">
            <a:spLocks noGrp="1"/>
          </p:cNvSpPr>
          <p:nvPr>
            <p:ph type="subTitle" idx="1"/>
          </p:nvPr>
        </p:nvSpPr>
        <p:spPr>
          <a:xfrm>
            <a:off x="1060551" y="3384900"/>
            <a:ext cx="2075700" cy="20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subTitle" idx="2"/>
          </p:nvPr>
        </p:nvSpPr>
        <p:spPr>
          <a:xfrm>
            <a:off x="3534301" y="3384900"/>
            <a:ext cx="2075700" cy="20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subTitle" idx="3"/>
          </p:nvPr>
        </p:nvSpPr>
        <p:spPr>
          <a:xfrm>
            <a:off x="6007962" y="3384900"/>
            <a:ext cx="2075700" cy="20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1"/>
          <p:cNvSpPr txBox="1">
            <a:spLocks noGrp="1"/>
          </p:cNvSpPr>
          <p:nvPr>
            <p:ph type="ctrTitle"/>
          </p:nvPr>
        </p:nvSpPr>
        <p:spPr>
          <a:xfrm>
            <a:off x="914455" y="2366575"/>
            <a:ext cx="23679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3" name="Google Shape;173;p11"/>
          <p:cNvSpPr txBox="1">
            <a:spLocks noGrp="1"/>
          </p:cNvSpPr>
          <p:nvPr>
            <p:ph type="ctrTitle" idx="4"/>
          </p:nvPr>
        </p:nvSpPr>
        <p:spPr>
          <a:xfrm>
            <a:off x="3388159" y="2366550"/>
            <a:ext cx="23679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4" name="Google Shape;174;p11"/>
          <p:cNvSpPr txBox="1">
            <a:spLocks noGrp="1"/>
          </p:cNvSpPr>
          <p:nvPr>
            <p:ph type="ctrTitle" idx="5"/>
          </p:nvPr>
        </p:nvSpPr>
        <p:spPr>
          <a:xfrm>
            <a:off x="5861862" y="2366575"/>
            <a:ext cx="23679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5" name="Google Shape;175;p11"/>
          <p:cNvSpPr txBox="1">
            <a:spLocks noGrp="1"/>
          </p:cNvSpPr>
          <p:nvPr>
            <p:ph type="ctrTitle" idx="6"/>
          </p:nvPr>
        </p:nvSpPr>
        <p:spPr>
          <a:xfrm>
            <a:off x="914425" y="676300"/>
            <a:ext cx="7315200" cy="6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_2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>
            <a:spLocks noGrp="1"/>
          </p:cNvSpPr>
          <p:nvPr>
            <p:ph type="ctrTitle"/>
          </p:nvPr>
        </p:nvSpPr>
        <p:spPr>
          <a:xfrm>
            <a:off x="3297475" y="722415"/>
            <a:ext cx="2549100" cy="15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grpSp>
        <p:nvGrpSpPr>
          <p:cNvPr id="216" name="Google Shape;216;p14"/>
          <p:cNvGrpSpPr/>
          <p:nvPr/>
        </p:nvGrpSpPr>
        <p:grpSpPr>
          <a:xfrm>
            <a:off x="-12452" y="413690"/>
            <a:ext cx="9180800" cy="6050915"/>
            <a:chOff x="-12452" y="310275"/>
            <a:chExt cx="9180800" cy="4538300"/>
          </a:xfrm>
        </p:grpSpPr>
        <p:cxnSp>
          <p:nvCxnSpPr>
            <p:cNvPr id="217" name="Google Shape;217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413690"/>
            <a:ext cx="9180800" cy="6050915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77497" y="1779263"/>
            <a:ext cx="4989000" cy="12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■"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○"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omfortaa"/>
              <a:buChar char="■"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6">
          <p15:clr>
            <a:srgbClr val="EA4335"/>
          </p15:clr>
        </p15:guide>
        <p15:guide id="2" pos="5184">
          <p15:clr>
            <a:srgbClr val="EA4335"/>
          </p15:clr>
        </p15:guide>
        <p15:guide id="3" orient="horz" pos="576">
          <p15:clr>
            <a:srgbClr val="EA4335"/>
          </p15:clr>
        </p15:guide>
        <p15:guide id="4" orient="horz" pos="374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>
            <a:spLocks noGrp="1"/>
          </p:cNvSpPr>
          <p:nvPr>
            <p:ph type="ctrTitle"/>
          </p:nvPr>
        </p:nvSpPr>
        <p:spPr>
          <a:xfrm>
            <a:off x="539446" y="287800"/>
            <a:ext cx="8302752" cy="13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/>
              <a:t>The Psychology and Social Development of Seedlings</a:t>
            </a:r>
            <a:endParaRPr dirty="0"/>
          </a:p>
        </p:txBody>
      </p:sp>
      <p:sp>
        <p:nvSpPr>
          <p:cNvPr id="344" name="Google Shape;344;p23"/>
          <p:cNvSpPr txBox="1">
            <a:spLocks noGrp="1"/>
          </p:cNvSpPr>
          <p:nvPr>
            <p:ph type="subTitle" idx="1"/>
          </p:nvPr>
        </p:nvSpPr>
        <p:spPr>
          <a:xfrm>
            <a:off x="400478" y="3290821"/>
            <a:ext cx="4458600" cy="4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400" dirty="0"/>
              <a:t>Vươn Lên 38 – Cấp 2 AN</a:t>
            </a:r>
            <a:endParaRPr lang="en-US" sz="2400" dirty="0"/>
          </a:p>
          <a:p>
            <a:endParaRPr lang="vi-VN" dirty="0"/>
          </a:p>
          <a:p>
            <a:r>
              <a:rPr lang="vi-VN" dirty="0"/>
              <a:t>HLV Giuse Hà Văn Jimmy</a:t>
            </a:r>
            <a:endParaRPr lang="en-US" dirty="0"/>
          </a:p>
        </p:txBody>
      </p:sp>
      <p:sp>
        <p:nvSpPr>
          <p:cNvPr id="2" name="Google Shape;343;p23">
            <a:extLst>
              <a:ext uri="{FF2B5EF4-FFF2-40B4-BE49-F238E27FC236}">
                <a16:creationId xmlns:a16="http://schemas.microsoft.com/office/drawing/2014/main" id="{0A1AA47C-A597-EE83-6723-DA20BD66F267}"/>
              </a:ext>
            </a:extLst>
          </p:cNvPr>
          <p:cNvSpPr txBox="1">
            <a:spLocks/>
          </p:cNvSpPr>
          <p:nvPr/>
        </p:nvSpPr>
        <p:spPr>
          <a:xfrm>
            <a:off x="539446" y="1519379"/>
            <a:ext cx="8302752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ermanent Marker"/>
              <a:buNone/>
              <a:defRPr sz="36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vi-VN" sz="2800" dirty="0">
                <a:latin typeface="Bahnschrift SemiBold" panose="020B0502040204020203" pitchFamily="34" charset="0"/>
              </a:rPr>
              <a:t>Tâm Lý và Các Vấn Đề Ở Tuổi AN</a:t>
            </a:r>
            <a:endParaRPr lang="en-US" sz="2800" dirty="0">
              <a:latin typeface="Bahnschrift SemiBold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4E523-5D6D-B1F3-3BEE-5CD474F0E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04" y="2858279"/>
            <a:ext cx="2836498" cy="3213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5248-93DA-10E7-F790-5735104B5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8330" y="4602825"/>
            <a:ext cx="5126400" cy="732900"/>
          </a:xfrm>
        </p:spPr>
        <p:txBody>
          <a:bodyPr/>
          <a:lstStyle/>
          <a:p>
            <a:pPr algn="r"/>
            <a:r>
              <a:rPr lang="en-US" sz="13800" dirty="0"/>
              <a:t>Game Time</a:t>
            </a:r>
          </a:p>
        </p:txBody>
      </p:sp>
      <p:pic>
        <p:nvPicPr>
          <p:cNvPr id="16386" name="Picture 2" descr="Gamer Pikachu | Pikachu, Pokemon tattoo, Nintendo art">
            <a:extLst>
              <a:ext uri="{FF2B5EF4-FFF2-40B4-BE49-F238E27FC236}">
                <a16:creationId xmlns:a16="http://schemas.microsoft.com/office/drawing/2014/main" id="{51EE6217-9ECC-3124-1805-2CF1592B4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5" y="1522275"/>
            <a:ext cx="3082135" cy="3290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1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uess the emoji Bible story! - Articles about the Bible - Bible Society">
            <a:extLst>
              <a:ext uri="{FF2B5EF4-FFF2-40B4-BE49-F238E27FC236}">
                <a16:creationId xmlns:a16="http://schemas.microsoft.com/office/drawing/2014/main" id="{1F32FA67-0D9B-2209-70D7-50C8D218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928253"/>
            <a:ext cx="48196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kachu Gaming - YouTube">
            <a:extLst>
              <a:ext uri="{FF2B5EF4-FFF2-40B4-BE49-F238E27FC236}">
                <a16:creationId xmlns:a16="http://schemas.microsoft.com/office/drawing/2014/main" id="{3FE014E5-C3B4-A569-9951-2896A7F88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58" y="5056093"/>
            <a:ext cx="1255059" cy="125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5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9AD9-F705-DAD2-638D-F5109B2561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9E263-C65B-0678-DC04-C746ECF9A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Guess the emoji Bible story! - Articles about the Bible - Bible Society">
            <a:extLst>
              <a:ext uri="{FF2B5EF4-FFF2-40B4-BE49-F238E27FC236}">
                <a16:creationId xmlns:a16="http://schemas.microsoft.com/office/drawing/2014/main" id="{2AF971A2-4E64-15D6-523D-8530A03C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224088"/>
            <a:ext cx="48196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ikachu Emoji Pokemon Png">
            <a:extLst>
              <a:ext uri="{FF2B5EF4-FFF2-40B4-BE49-F238E27FC236}">
                <a16:creationId xmlns:a16="http://schemas.microsoft.com/office/drawing/2014/main" id="{0B817738-50BF-20BD-999E-AF7AB2EAD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1" y="5773271"/>
            <a:ext cx="696914" cy="9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9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B414-DE0F-E046-BA94-D924ABDCD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05EA0-7532-1931-C766-D2B4BA030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Guess the emoji Bible story! - Articles about the Bible - Bible Society">
            <a:extLst>
              <a:ext uri="{FF2B5EF4-FFF2-40B4-BE49-F238E27FC236}">
                <a16:creationId xmlns:a16="http://schemas.microsoft.com/office/drawing/2014/main" id="{71F3DC3A-D4C7-FD2E-303B-2CFD5664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224088"/>
            <a:ext cx="48196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8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0C38-9135-6917-01E8-D89F93F3A6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E9135-0EB5-B9E3-22EF-00D338348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8C1EC90B-1A17-EE18-4139-2104FA410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224088"/>
            <a:ext cx="48196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ikachu Emoji Pokemon Png">
            <a:extLst>
              <a:ext uri="{FF2B5EF4-FFF2-40B4-BE49-F238E27FC236}">
                <a16:creationId xmlns:a16="http://schemas.microsoft.com/office/drawing/2014/main" id="{40029CED-4652-C5C7-412F-533AB21AE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10" y="5476128"/>
            <a:ext cx="1015253" cy="13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08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30F98-9E75-7585-F4F0-753AD13C2B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351F5-45AD-E67A-B4A8-ECA3A5318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02070234-5F40-BD40-4D25-291917B7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224088"/>
            <a:ext cx="48196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8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41"/>
          <p:cNvSpPr txBox="1">
            <a:spLocks noGrp="1"/>
          </p:cNvSpPr>
          <p:nvPr>
            <p:ph type="subTitle" idx="1"/>
          </p:nvPr>
        </p:nvSpPr>
        <p:spPr>
          <a:xfrm>
            <a:off x="380150" y="3139888"/>
            <a:ext cx="4989000" cy="1295400"/>
          </a:xfrm>
          <a:prstGeom prst="rect">
            <a:avLst/>
          </a:prstGeom>
        </p:spPr>
        <p:txBody>
          <a:bodyPr spcFirstLastPara="1" wrap="square" lIns="91425" tIns="59400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Steps: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/>
              <a:t>Observe: Notice their actions. The earlier it is addressed, the better.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/>
              <a:t>Evaluate: What are their capabilities, what do they know?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/>
              <a:t>Set up an Individualized Education Program (IEP): How to effectively deliver your lesson.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en-US" dirty="0"/>
              <a:t>Monitor progress: how are they behaving to your direction?</a:t>
            </a:r>
            <a:endParaRPr dirty="0"/>
          </a:p>
        </p:txBody>
      </p:sp>
      <p:sp>
        <p:nvSpPr>
          <p:cNvPr id="1388" name="Google Shape;1388;p41"/>
          <p:cNvSpPr txBox="1">
            <a:spLocks noGrp="1"/>
          </p:cNvSpPr>
          <p:nvPr>
            <p:ph type="ctrTitle"/>
          </p:nvPr>
        </p:nvSpPr>
        <p:spPr>
          <a:xfrm>
            <a:off x="2008797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Special needs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5949B-1EEF-C4F2-B235-08C796DE0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114" y="2089622"/>
            <a:ext cx="3025736" cy="234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ute Pikachu PNG Clipart">
            <a:extLst>
              <a:ext uri="{FF2B5EF4-FFF2-40B4-BE49-F238E27FC236}">
                <a16:creationId xmlns:a16="http://schemas.microsoft.com/office/drawing/2014/main" id="{0A27838C-CBAD-39F3-2FB8-51EAD70CD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76" y="4569759"/>
            <a:ext cx="2718547" cy="211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64F1-AE5D-2B76-4D38-D5C528ACA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516850"/>
            <a:ext cx="7781364" cy="732900"/>
          </a:xfrm>
        </p:spPr>
        <p:txBody>
          <a:bodyPr/>
          <a:lstStyle/>
          <a:p>
            <a:r>
              <a:rPr lang="en-US" dirty="0"/>
              <a:t>So… How many            were there?</a:t>
            </a:r>
          </a:p>
        </p:txBody>
      </p:sp>
      <p:pic>
        <p:nvPicPr>
          <p:cNvPr id="17410" name="Picture 2" descr="Pikachu Emoji Pokemon Png">
            <a:extLst>
              <a:ext uri="{FF2B5EF4-FFF2-40B4-BE49-F238E27FC236}">
                <a16:creationId xmlns:a16="http://schemas.microsoft.com/office/drawing/2014/main" id="{51828694-E79D-596E-5C60-93E125E3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70" y="150400"/>
            <a:ext cx="980126" cy="133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pikachu_sad - Discord Emoji">
            <a:extLst>
              <a:ext uri="{FF2B5EF4-FFF2-40B4-BE49-F238E27FC236}">
                <a16:creationId xmlns:a16="http://schemas.microsoft.com/office/drawing/2014/main" id="{8E647C92-65BA-3D82-D613-F412F239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33" y="16162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81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4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" dirty="0"/>
              <a:t>ontact me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91E32-4736-1467-4180-F5EED5136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163"/>
          <a:stretch/>
        </p:blipFill>
        <p:spPr>
          <a:xfrm>
            <a:off x="2856752" y="1515034"/>
            <a:ext cx="3430495" cy="207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E088A4-875C-7E15-8DA1-4269700D1F26}"/>
              </a:ext>
            </a:extLst>
          </p:cNvPr>
          <p:cNvSpPr txBox="1"/>
          <p:nvPr/>
        </p:nvSpPr>
        <p:spPr>
          <a:xfrm>
            <a:off x="1434353" y="4213412"/>
            <a:ext cx="636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Email: jimmy.v.ha@veym.net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82D1E-15A2-344C-94BF-2B7722A04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54" y="215152"/>
            <a:ext cx="1405532" cy="14791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4"/>
          <p:cNvSpPr txBox="1">
            <a:spLocks noGrp="1"/>
          </p:cNvSpPr>
          <p:nvPr>
            <p:ph type="body" idx="1"/>
          </p:nvPr>
        </p:nvSpPr>
        <p:spPr>
          <a:xfrm>
            <a:off x="3530240" y="1506070"/>
            <a:ext cx="2310277" cy="344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atin typeface="Ink Free" panose="03080402000500000000" pitchFamily="66" charset="0"/>
              </a:rPr>
              <a:t>COUNT THE PIKACHU!</a:t>
            </a:r>
          </a:p>
        </p:txBody>
      </p:sp>
      <p:sp>
        <p:nvSpPr>
          <p:cNvPr id="672" name="Google Shape;672;p24"/>
          <p:cNvSpPr txBox="1">
            <a:spLocks noGrp="1"/>
          </p:cNvSpPr>
          <p:nvPr>
            <p:ph type="ctrTitle"/>
          </p:nvPr>
        </p:nvSpPr>
        <p:spPr>
          <a:xfrm>
            <a:off x="3720352" y="308747"/>
            <a:ext cx="4240331" cy="6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FOCUS!</a:t>
            </a:r>
            <a:endParaRPr sz="4400" dirty="0"/>
          </a:p>
        </p:txBody>
      </p:sp>
      <p:pic>
        <p:nvPicPr>
          <p:cNvPr id="1026" name="Picture 2" descr="Pikachu (Anime) | VS Battles Wiki | Fandom">
            <a:extLst>
              <a:ext uri="{FF2B5EF4-FFF2-40B4-BE49-F238E27FC236}">
                <a16:creationId xmlns:a16="http://schemas.microsoft.com/office/drawing/2014/main" id="{9F61AC13-90BF-E0D0-BC1E-42314C30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17" y="3021107"/>
            <a:ext cx="2310277" cy="27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8A55AD-4BFA-FA92-C30C-9BC3ED38A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10753" cy="67487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5"/>
          <p:cNvSpPr txBox="1">
            <a:spLocks noGrp="1"/>
          </p:cNvSpPr>
          <p:nvPr>
            <p:ph type="ctrTitle" idx="5"/>
          </p:nvPr>
        </p:nvSpPr>
        <p:spPr>
          <a:xfrm>
            <a:off x="2764575" y="824767"/>
            <a:ext cx="3614700" cy="9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Child Development</a:t>
            </a:r>
            <a:endParaRPr dirty="0"/>
          </a:p>
        </p:txBody>
      </p:sp>
      <p:sp>
        <p:nvSpPr>
          <p:cNvPr id="678" name="Google Shape;678;p25"/>
          <p:cNvSpPr txBox="1">
            <a:spLocks noGrp="1"/>
          </p:cNvSpPr>
          <p:nvPr>
            <p:ph type="title"/>
          </p:nvPr>
        </p:nvSpPr>
        <p:spPr>
          <a:xfrm>
            <a:off x="1421338" y="3121800"/>
            <a:ext cx="9342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79" name="Google Shape;679;p25"/>
          <p:cNvSpPr txBox="1">
            <a:spLocks noGrp="1"/>
          </p:cNvSpPr>
          <p:nvPr>
            <p:ph type="title" idx="2"/>
          </p:nvPr>
        </p:nvSpPr>
        <p:spPr>
          <a:xfrm>
            <a:off x="3210379" y="3121800"/>
            <a:ext cx="9342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80" name="Google Shape;680;p25"/>
          <p:cNvSpPr txBox="1">
            <a:spLocks noGrp="1"/>
          </p:cNvSpPr>
          <p:nvPr>
            <p:ph type="title" idx="3"/>
          </p:nvPr>
        </p:nvSpPr>
        <p:spPr>
          <a:xfrm>
            <a:off x="4999421" y="3121800"/>
            <a:ext cx="9342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81" name="Google Shape;681;p25"/>
          <p:cNvSpPr txBox="1">
            <a:spLocks noGrp="1"/>
          </p:cNvSpPr>
          <p:nvPr>
            <p:ph type="title" idx="4"/>
          </p:nvPr>
        </p:nvSpPr>
        <p:spPr>
          <a:xfrm>
            <a:off x="6788463" y="3121800"/>
            <a:ext cx="9342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82" name="Google Shape;682;p25"/>
          <p:cNvSpPr txBox="1">
            <a:spLocks noGrp="1"/>
          </p:cNvSpPr>
          <p:nvPr>
            <p:ph type="subTitle" idx="1"/>
          </p:nvPr>
        </p:nvSpPr>
        <p:spPr>
          <a:xfrm>
            <a:off x="1141450" y="5301303"/>
            <a:ext cx="14940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Physical</a:t>
            </a:r>
            <a:endParaRPr dirty="0"/>
          </a:p>
        </p:txBody>
      </p:sp>
      <p:sp>
        <p:nvSpPr>
          <p:cNvPr id="683" name="Google Shape;683;p25"/>
          <p:cNvSpPr txBox="1">
            <a:spLocks noGrp="1"/>
          </p:cNvSpPr>
          <p:nvPr>
            <p:ph type="subTitle" idx="6"/>
          </p:nvPr>
        </p:nvSpPr>
        <p:spPr>
          <a:xfrm>
            <a:off x="2930475" y="5301303"/>
            <a:ext cx="14940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Cognition</a:t>
            </a:r>
            <a:endParaRPr dirty="0"/>
          </a:p>
        </p:txBody>
      </p:sp>
      <p:sp>
        <p:nvSpPr>
          <p:cNvPr id="684" name="Google Shape;684;p25"/>
          <p:cNvSpPr txBox="1">
            <a:spLocks noGrp="1"/>
          </p:cNvSpPr>
          <p:nvPr>
            <p:ph type="subTitle" idx="7"/>
          </p:nvPr>
        </p:nvSpPr>
        <p:spPr>
          <a:xfrm>
            <a:off x="4424475" y="5301303"/>
            <a:ext cx="19548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Social and emotional development</a:t>
            </a:r>
            <a:endParaRPr dirty="0"/>
          </a:p>
        </p:txBody>
      </p:sp>
      <p:sp>
        <p:nvSpPr>
          <p:cNvPr id="685" name="Google Shape;685;p25"/>
          <p:cNvSpPr txBox="1">
            <a:spLocks noGrp="1"/>
          </p:cNvSpPr>
          <p:nvPr>
            <p:ph type="subTitle" idx="8"/>
          </p:nvPr>
        </p:nvSpPr>
        <p:spPr>
          <a:xfrm>
            <a:off x="6508575" y="5301303"/>
            <a:ext cx="172999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Moral Development</a:t>
            </a:r>
            <a:endParaRPr dirty="0"/>
          </a:p>
        </p:txBody>
      </p:sp>
      <p:sp>
        <p:nvSpPr>
          <p:cNvPr id="686" name="Google Shape;686;p25"/>
          <p:cNvSpPr/>
          <p:nvPr/>
        </p:nvSpPr>
        <p:spPr>
          <a:xfrm>
            <a:off x="1936850" y="1082159"/>
            <a:ext cx="5270144" cy="120997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87" name="Google Shape;687;p25"/>
          <p:cNvSpPr/>
          <p:nvPr/>
        </p:nvSpPr>
        <p:spPr>
          <a:xfrm>
            <a:off x="1462876" y="3056600"/>
            <a:ext cx="851139" cy="827984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88" name="Google Shape;688;p25"/>
          <p:cNvSpPr/>
          <p:nvPr/>
        </p:nvSpPr>
        <p:spPr>
          <a:xfrm>
            <a:off x="3251921" y="3056600"/>
            <a:ext cx="851139" cy="827984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89" name="Google Shape;689;p25"/>
          <p:cNvSpPr/>
          <p:nvPr/>
        </p:nvSpPr>
        <p:spPr>
          <a:xfrm>
            <a:off x="5040949" y="3056600"/>
            <a:ext cx="851139" cy="827984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690" name="Google Shape;690;p25"/>
          <p:cNvSpPr/>
          <p:nvPr/>
        </p:nvSpPr>
        <p:spPr>
          <a:xfrm>
            <a:off x="6830003" y="3056600"/>
            <a:ext cx="851139" cy="827984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C2B3F"/>
              </a:solidFill>
            </a:endParaRPr>
          </a:p>
        </p:txBody>
      </p:sp>
      <p:grpSp>
        <p:nvGrpSpPr>
          <p:cNvPr id="691" name="Google Shape;691;p25"/>
          <p:cNvGrpSpPr/>
          <p:nvPr/>
        </p:nvGrpSpPr>
        <p:grpSpPr>
          <a:xfrm>
            <a:off x="1646596" y="4107794"/>
            <a:ext cx="370563" cy="977052"/>
            <a:chOff x="3270375" y="3436275"/>
            <a:chExt cx="218918" cy="577215"/>
          </a:xfrm>
        </p:grpSpPr>
        <p:sp>
          <p:nvSpPr>
            <p:cNvPr id="692" name="Google Shape;692;p25"/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25"/>
          <p:cNvGrpSpPr/>
          <p:nvPr/>
        </p:nvGrpSpPr>
        <p:grpSpPr>
          <a:xfrm>
            <a:off x="3536078" y="4107762"/>
            <a:ext cx="282779" cy="792985"/>
            <a:chOff x="3593968" y="3125480"/>
            <a:chExt cx="167058" cy="468473"/>
          </a:xfrm>
        </p:grpSpPr>
        <p:sp>
          <p:nvSpPr>
            <p:cNvPr id="695" name="Google Shape;695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25"/>
          <p:cNvGrpSpPr/>
          <p:nvPr/>
        </p:nvGrpSpPr>
        <p:grpSpPr>
          <a:xfrm>
            <a:off x="5269196" y="4107759"/>
            <a:ext cx="394671" cy="913549"/>
            <a:chOff x="5349941" y="3093980"/>
            <a:chExt cx="233161" cy="539699"/>
          </a:xfrm>
        </p:grpSpPr>
        <p:sp>
          <p:nvSpPr>
            <p:cNvPr id="698" name="Google Shape;698;p25"/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25"/>
          <p:cNvGrpSpPr/>
          <p:nvPr/>
        </p:nvGrpSpPr>
        <p:grpSpPr>
          <a:xfrm>
            <a:off x="7114228" y="4107756"/>
            <a:ext cx="282779" cy="792985"/>
            <a:chOff x="7172018" y="3071105"/>
            <a:chExt cx="167058" cy="468473"/>
          </a:xfrm>
        </p:grpSpPr>
        <p:sp>
          <p:nvSpPr>
            <p:cNvPr id="701" name="Google Shape;701;p25"/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Pikachu Pokemon Peeker Peeking Car Decal Car Bumper Vinyl Sticker 2 Pack |  eBay">
            <a:extLst>
              <a:ext uri="{FF2B5EF4-FFF2-40B4-BE49-F238E27FC236}">
                <a16:creationId xmlns:a16="http://schemas.microsoft.com/office/drawing/2014/main" id="{D24231C1-9E1E-889F-0B49-20C21F791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4" y="6253975"/>
            <a:ext cx="791667" cy="7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38"/>
          <p:cNvSpPr txBox="1">
            <a:spLocks noGrp="1"/>
          </p:cNvSpPr>
          <p:nvPr>
            <p:ph type="subTitle" idx="1"/>
          </p:nvPr>
        </p:nvSpPr>
        <p:spPr>
          <a:xfrm>
            <a:off x="1720369" y="4314456"/>
            <a:ext cx="1972816" cy="1622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Tw Cen MT Condensed" panose="020B0606020104020203" pitchFamily="34" charset="0"/>
              </a:rPr>
              <a:t>A lot of energy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Tw Cen MT Condensed" panose="020B0606020104020203" pitchFamily="34" charset="0"/>
              </a:rPr>
              <a:t>Easily distracted (short attention span)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Tw Cen MT Condensed" panose="020B0606020104020203" pitchFamily="34" charset="0"/>
              </a:rPr>
              <a:t>Still learning (new to life)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Tw Cen MT Condensed" panose="020B0606020104020203" pitchFamily="34" charset="0"/>
            </a:endParaRPr>
          </a:p>
        </p:txBody>
      </p:sp>
      <p:sp>
        <p:nvSpPr>
          <p:cNvPr id="1200" name="Google Shape;1200;p38"/>
          <p:cNvSpPr txBox="1">
            <a:spLocks noGrp="1"/>
          </p:cNvSpPr>
          <p:nvPr>
            <p:ph type="subTitle" idx="2"/>
          </p:nvPr>
        </p:nvSpPr>
        <p:spPr>
          <a:xfrm>
            <a:off x="5478576" y="4176069"/>
            <a:ext cx="1972816" cy="1622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 Condensed" panose="020B0606020104020203" pitchFamily="34" charset="0"/>
              </a:rPr>
              <a:t>A lot of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 Condensed" panose="020B0606020104020203" pitchFamily="34" charset="0"/>
              </a:rPr>
              <a:t>Lessons in games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 Condensed" panose="020B0606020104020203" pitchFamily="34" charset="0"/>
              </a:rPr>
              <a:t>Short lessons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 Condensed" panose="020B0606020104020203" pitchFamily="34" charset="0"/>
              </a:rPr>
              <a:t>Energetic</a:t>
            </a:r>
          </a:p>
        </p:txBody>
      </p:sp>
      <p:sp>
        <p:nvSpPr>
          <p:cNvPr id="1201" name="Google Shape;1201;p38"/>
          <p:cNvSpPr txBox="1">
            <a:spLocks noGrp="1"/>
          </p:cNvSpPr>
          <p:nvPr>
            <p:ph type="ctrTitle"/>
          </p:nvPr>
        </p:nvSpPr>
        <p:spPr>
          <a:xfrm>
            <a:off x="1517260" y="3713443"/>
            <a:ext cx="2465294" cy="4331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Characteristics</a:t>
            </a:r>
            <a:endParaRPr sz="2000" dirty="0"/>
          </a:p>
        </p:txBody>
      </p:sp>
      <p:sp>
        <p:nvSpPr>
          <p:cNvPr id="1202" name="Google Shape;1202;p38"/>
          <p:cNvSpPr txBox="1">
            <a:spLocks noGrp="1"/>
          </p:cNvSpPr>
          <p:nvPr>
            <p:ph type="ctrTitle" idx="3"/>
          </p:nvPr>
        </p:nvSpPr>
        <p:spPr>
          <a:xfrm>
            <a:off x="5592474" y="3686035"/>
            <a:ext cx="1972816" cy="4331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approach</a:t>
            </a:r>
            <a:endParaRPr dirty="0"/>
          </a:p>
        </p:txBody>
      </p:sp>
      <p:grpSp>
        <p:nvGrpSpPr>
          <p:cNvPr id="1203" name="Google Shape;1203;p38"/>
          <p:cNvGrpSpPr/>
          <p:nvPr/>
        </p:nvGrpSpPr>
        <p:grpSpPr>
          <a:xfrm>
            <a:off x="1317913" y="3196805"/>
            <a:ext cx="2914177" cy="3428117"/>
            <a:chOff x="2130375" y="1404625"/>
            <a:chExt cx="2197419" cy="3396282"/>
          </a:xfrm>
        </p:grpSpPr>
        <p:sp>
          <p:nvSpPr>
            <p:cNvPr id="1204" name="Google Shape;1204;p38"/>
            <p:cNvSpPr/>
            <p:nvPr/>
          </p:nvSpPr>
          <p:spPr>
            <a:xfrm>
              <a:off x="2202227" y="4066539"/>
              <a:ext cx="2027569" cy="70380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2130375" y="1404625"/>
              <a:ext cx="2197419" cy="3396282"/>
            </a:xfrm>
            <a:custGeom>
              <a:avLst/>
              <a:gdLst/>
              <a:ahLst/>
              <a:cxnLst/>
              <a:rect l="l" t="t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lnTo>
                    <a:pt x="3578" y="149642"/>
                  </a:ln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38"/>
          <p:cNvGrpSpPr/>
          <p:nvPr/>
        </p:nvGrpSpPr>
        <p:grpSpPr>
          <a:xfrm>
            <a:off x="2406169" y="1983998"/>
            <a:ext cx="1077997" cy="1425675"/>
            <a:chOff x="2687876" y="495000"/>
            <a:chExt cx="1056271" cy="1412436"/>
          </a:xfrm>
        </p:grpSpPr>
        <p:sp>
          <p:nvSpPr>
            <p:cNvPr id="1207" name="Google Shape;1207;p38"/>
            <p:cNvSpPr/>
            <p:nvPr/>
          </p:nvSpPr>
          <p:spPr>
            <a:xfrm>
              <a:off x="2687876" y="495000"/>
              <a:ext cx="1056271" cy="1412436"/>
            </a:xfrm>
            <a:custGeom>
              <a:avLst/>
              <a:gdLst/>
              <a:ahLst/>
              <a:cxnLst/>
              <a:rect l="l" t="t" r="r" b="b"/>
              <a:pathLst>
                <a:path w="57641" h="77077" extrusionOk="0">
                  <a:moveTo>
                    <a:pt x="27762" y="1"/>
                  </a:moveTo>
                  <a:cubicBezTo>
                    <a:pt x="27709" y="1"/>
                    <a:pt x="27659" y="36"/>
                    <a:pt x="27612" y="134"/>
                  </a:cubicBezTo>
                  <a:cubicBezTo>
                    <a:pt x="27531" y="303"/>
                    <a:pt x="27470" y="379"/>
                    <a:pt x="27397" y="379"/>
                  </a:cubicBezTo>
                  <a:cubicBezTo>
                    <a:pt x="27338" y="379"/>
                    <a:pt x="27270" y="328"/>
                    <a:pt x="27177" y="235"/>
                  </a:cubicBezTo>
                  <a:cubicBezTo>
                    <a:pt x="27095" y="154"/>
                    <a:pt x="27017" y="84"/>
                    <a:pt x="26909" y="84"/>
                  </a:cubicBezTo>
                  <a:cubicBezTo>
                    <a:pt x="26863" y="84"/>
                    <a:pt x="26811" y="97"/>
                    <a:pt x="26751" y="128"/>
                  </a:cubicBezTo>
                  <a:cubicBezTo>
                    <a:pt x="26453" y="281"/>
                    <a:pt x="26134" y="296"/>
                    <a:pt x="25813" y="296"/>
                  </a:cubicBezTo>
                  <a:cubicBezTo>
                    <a:pt x="25737" y="296"/>
                    <a:pt x="25660" y="295"/>
                    <a:pt x="25584" y="295"/>
                  </a:cubicBezTo>
                  <a:cubicBezTo>
                    <a:pt x="25347" y="295"/>
                    <a:pt x="25112" y="303"/>
                    <a:pt x="24884" y="368"/>
                  </a:cubicBezTo>
                  <a:cubicBezTo>
                    <a:pt x="23166" y="580"/>
                    <a:pt x="21460" y="799"/>
                    <a:pt x="19834" y="1491"/>
                  </a:cubicBezTo>
                  <a:cubicBezTo>
                    <a:pt x="17846" y="2337"/>
                    <a:pt x="15796" y="3072"/>
                    <a:pt x="14126" y="4480"/>
                  </a:cubicBezTo>
                  <a:cubicBezTo>
                    <a:pt x="13081" y="5360"/>
                    <a:pt x="11943" y="6125"/>
                    <a:pt x="11041" y="7198"/>
                  </a:cubicBezTo>
                  <a:cubicBezTo>
                    <a:pt x="10112" y="8302"/>
                    <a:pt x="9139" y="9409"/>
                    <a:pt x="8067" y="10357"/>
                  </a:cubicBezTo>
                  <a:cubicBezTo>
                    <a:pt x="7314" y="11024"/>
                    <a:pt x="6802" y="11871"/>
                    <a:pt x="6271" y="12613"/>
                  </a:cubicBezTo>
                  <a:cubicBezTo>
                    <a:pt x="5605" y="13541"/>
                    <a:pt x="4774" y="14395"/>
                    <a:pt x="4302" y="15507"/>
                  </a:cubicBezTo>
                  <a:cubicBezTo>
                    <a:pt x="3889" y="16482"/>
                    <a:pt x="2960" y="17208"/>
                    <a:pt x="2809" y="18363"/>
                  </a:cubicBezTo>
                  <a:cubicBezTo>
                    <a:pt x="2782" y="18568"/>
                    <a:pt x="2838" y="18981"/>
                    <a:pt x="2487" y="19051"/>
                  </a:cubicBezTo>
                  <a:cubicBezTo>
                    <a:pt x="1957" y="19158"/>
                    <a:pt x="1905" y="19695"/>
                    <a:pt x="1937" y="19947"/>
                  </a:cubicBezTo>
                  <a:cubicBezTo>
                    <a:pt x="2076" y="21074"/>
                    <a:pt x="1181" y="21852"/>
                    <a:pt x="1045" y="22946"/>
                  </a:cubicBezTo>
                  <a:cubicBezTo>
                    <a:pt x="927" y="23907"/>
                    <a:pt x="937" y="24971"/>
                    <a:pt x="579" y="25951"/>
                  </a:cubicBezTo>
                  <a:cubicBezTo>
                    <a:pt x="253" y="26844"/>
                    <a:pt x="346" y="27834"/>
                    <a:pt x="375" y="28782"/>
                  </a:cubicBezTo>
                  <a:cubicBezTo>
                    <a:pt x="388" y="29160"/>
                    <a:pt x="1" y="29441"/>
                    <a:pt x="147" y="29772"/>
                  </a:cubicBezTo>
                  <a:cubicBezTo>
                    <a:pt x="577" y="30747"/>
                    <a:pt x="241" y="31779"/>
                    <a:pt x="450" y="32794"/>
                  </a:cubicBezTo>
                  <a:cubicBezTo>
                    <a:pt x="801" y="34499"/>
                    <a:pt x="699" y="36293"/>
                    <a:pt x="1384" y="37949"/>
                  </a:cubicBezTo>
                  <a:cubicBezTo>
                    <a:pt x="1726" y="38778"/>
                    <a:pt x="1647" y="39748"/>
                    <a:pt x="2025" y="40520"/>
                  </a:cubicBezTo>
                  <a:cubicBezTo>
                    <a:pt x="3013" y="42528"/>
                    <a:pt x="3647" y="44672"/>
                    <a:pt x="4559" y="46712"/>
                  </a:cubicBezTo>
                  <a:cubicBezTo>
                    <a:pt x="5601" y="49047"/>
                    <a:pt x="6813" y="51280"/>
                    <a:pt x="7957" y="53556"/>
                  </a:cubicBezTo>
                  <a:cubicBezTo>
                    <a:pt x="8681" y="54998"/>
                    <a:pt x="9830" y="56132"/>
                    <a:pt x="10596" y="57562"/>
                  </a:cubicBezTo>
                  <a:cubicBezTo>
                    <a:pt x="11246" y="58777"/>
                    <a:pt x="12134" y="59913"/>
                    <a:pt x="12952" y="61058"/>
                  </a:cubicBezTo>
                  <a:cubicBezTo>
                    <a:pt x="14164" y="62758"/>
                    <a:pt x="15611" y="64262"/>
                    <a:pt x="16979" y="65828"/>
                  </a:cubicBezTo>
                  <a:cubicBezTo>
                    <a:pt x="18305" y="67346"/>
                    <a:pt x="19634" y="68867"/>
                    <a:pt x="21037" y="70323"/>
                  </a:cubicBezTo>
                  <a:cubicBezTo>
                    <a:pt x="22101" y="71425"/>
                    <a:pt x="22937" y="72734"/>
                    <a:pt x="24135" y="73731"/>
                  </a:cubicBezTo>
                  <a:cubicBezTo>
                    <a:pt x="24973" y="74429"/>
                    <a:pt x="25625" y="75327"/>
                    <a:pt x="26370" y="76122"/>
                  </a:cubicBezTo>
                  <a:cubicBezTo>
                    <a:pt x="26739" y="76515"/>
                    <a:pt x="27136" y="77076"/>
                    <a:pt x="27833" y="77076"/>
                  </a:cubicBezTo>
                  <a:cubicBezTo>
                    <a:pt x="27973" y="77076"/>
                    <a:pt x="28126" y="77053"/>
                    <a:pt x="28292" y="77002"/>
                  </a:cubicBezTo>
                  <a:cubicBezTo>
                    <a:pt x="28990" y="76785"/>
                    <a:pt x="29259" y="76202"/>
                    <a:pt x="29764" y="75842"/>
                  </a:cubicBezTo>
                  <a:cubicBezTo>
                    <a:pt x="31056" y="74920"/>
                    <a:pt x="32127" y="73750"/>
                    <a:pt x="33240" y="72635"/>
                  </a:cubicBezTo>
                  <a:cubicBezTo>
                    <a:pt x="33712" y="72164"/>
                    <a:pt x="34001" y="71504"/>
                    <a:pt x="34492" y="71061"/>
                  </a:cubicBezTo>
                  <a:cubicBezTo>
                    <a:pt x="34848" y="70740"/>
                    <a:pt x="35232" y="70337"/>
                    <a:pt x="35371" y="70002"/>
                  </a:cubicBezTo>
                  <a:cubicBezTo>
                    <a:pt x="35910" y="68711"/>
                    <a:pt x="37150" y="68101"/>
                    <a:pt x="37937" y="67073"/>
                  </a:cubicBezTo>
                  <a:cubicBezTo>
                    <a:pt x="38352" y="66530"/>
                    <a:pt x="39033" y="66180"/>
                    <a:pt x="39405" y="65673"/>
                  </a:cubicBezTo>
                  <a:cubicBezTo>
                    <a:pt x="40102" y="64723"/>
                    <a:pt x="40671" y="63655"/>
                    <a:pt x="41478" y="62797"/>
                  </a:cubicBezTo>
                  <a:cubicBezTo>
                    <a:pt x="42131" y="62103"/>
                    <a:pt x="42676" y="61326"/>
                    <a:pt x="43242" y="60584"/>
                  </a:cubicBezTo>
                  <a:cubicBezTo>
                    <a:pt x="43683" y="60005"/>
                    <a:pt x="44248" y="59545"/>
                    <a:pt x="44657" y="58927"/>
                  </a:cubicBezTo>
                  <a:cubicBezTo>
                    <a:pt x="45052" y="58335"/>
                    <a:pt x="45370" y="57615"/>
                    <a:pt x="46049" y="57240"/>
                  </a:cubicBezTo>
                  <a:cubicBezTo>
                    <a:pt x="46309" y="57096"/>
                    <a:pt x="46407" y="56880"/>
                    <a:pt x="46513" y="56618"/>
                  </a:cubicBezTo>
                  <a:cubicBezTo>
                    <a:pt x="46916" y="55625"/>
                    <a:pt x="47710" y="54866"/>
                    <a:pt x="48292" y="53993"/>
                  </a:cubicBezTo>
                  <a:cubicBezTo>
                    <a:pt x="48900" y="53079"/>
                    <a:pt x="49621" y="52201"/>
                    <a:pt x="50181" y="51235"/>
                  </a:cubicBezTo>
                  <a:cubicBezTo>
                    <a:pt x="50984" y="49846"/>
                    <a:pt x="51720" y="48419"/>
                    <a:pt x="52501" y="47017"/>
                  </a:cubicBezTo>
                  <a:cubicBezTo>
                    <a:pt x="53131" y="45892"/>
                    <a:pt x="53640" y="44703"/>
                    <a:pt x="54021" y="43472"/>
                  </a:cubicBezTo>
                  <a:cubicBezTo>
                    <a:pt x="54466" y="42013"/>
                    <a:pt x="54809" y="40526"/>
                    <a:pt x="55289" y="39072"/>
                  </a:cubicBezTo>
                  <a:cubicBezTo>
                    <a:pt x="55817" y="37474"/>
                    <a:pt x="56052" y="35789"/>
                    <a:pt x="56522" y="34162"/>
                  </a:cubicBezTo>
                  <a:cubicBezTo>
                    <a:pt x="56948" y="32692"/>
                    <a:pt x="57139" y="31142"/>
                    <a:pt x="57304" y="29612"/>
                  </a:cubicBezTo>
                  <a:cubicBezTo>
                    <a:pt x="57455" y="28235"/>
                    <a:pt x="57640" y="26808"/>
                    <a:pt x="57438" y="25458"/>
                  </a:cubicBezTo>
                  <a:cubicBezTo>
                    <a:pt x="57046" y="22845"/>
                    <a:pt x="56606" y="20219"/>
                    <a:pt x="55574" y="17749"/>
                  </a:cubicBezTo>
                  <a:cubicBezTo>
                    <a:pt x="55451" y="17455"/>
                    <a:pt x="55484" y="17081"/>
                    <a:pt x="55322" y="16821"/>
                  </a:cubicBezTo>
                  <a:cubicBezTo>
                    <a:pt x="54442" y="15406"/>
                    <a:pt x="54083" y="13764"/>
                    <a:pt x="53153" y="12329"/>
                  </a:cubicBezTo>
                  <a:cubicBezTo>
                    <a:pt x="52408" y="11182"/>
                    <a:pt x="51569" y="10152"/>
                    <a:pt x="50683" y="9160"/>
                  </a:cubicBezTo>
                  <a:cubicBezTo>
                    <a:pt x="49286" y="7595"/>
                    <a:pt x="47659" y="6263"/>
                    <a:pt x="45868" y="5162"/>
                  </a:cubicBezTo>
                  <a:cubicBezTo>
                    <a:pt x="45307" y="4817"/>
                    <a:pt x="44838" y="4200"/>
                    <a:pt x="44286" y="4061"/>
                  </a:cubicBezTo>
                  <a:cubicBezTo>
                    <a:pt x="43163" y="3776"/>
                    <a:pt x="42409" y="2728"/>
                    <a:pt x="41202" y="2712"/>
                  </a:cubicBezTo>
                  <a:cubicBezTo>
                    <a:pt x="41179" y="2712"/>
                    <a:pt x="41154" y="2686"/>
                    <a:pt x="41134" y="2668"/>
                  </a:cubicBezTo>
                  <a:cubicBezTo>
                    <a:pt x="40074" y="1740"/>
                    <a:pt x="38652" y="1713"/>
                    <a:pt x="37418" y="1225"/>
                  </a:cubicBezTo>
                  <a:cubicBezTo>
                    <a:pt x="36992" y="1057"/>
                    <a:pt x="36544" y="737"/>
                    <a:pt x="36026" y="737"/>
                  </a:cubicBezTo>
                  <a:cubicBezTo>
                    <a:pt x="35823" y="737"/>
                    <a:pt x="35610" y="786"/>
                    <a:pt x="35383" y="912"/>
                  </a:cubicBezTo>
                  <a:cubicBezTo>
                    <a:pt x="35377" y="916"/>
                    <a:pt x="35367" y="917"/>
                    <a:pt x="35355" y="917"/>
                  </a:cubicBezTo>
                  <a:cubicBezTo>
                    <a:pt x="35204" y="917"/>
                    <a:pt x="34653" y="641"/>
                    <a:pt x="34234" y="641"/>
                  </a:cubicBezTo>
                  <a:cubicBezTo>
                    <a:pt x="34169" y="641"/>
                    <a:pt x="34107" y="648"/>
                    <a:pt x="34050" y="663"/>
                  </a:cubicBezTo>
                  <a:cubicBezTo>
                    <a:pt x="33989" y="680"/>
                    <a:pt x="33933" y="687"/>
                    <a:pt x="33880" y="687"/>
                  </a:cubicBezTo>
                  <a:cubicBezTo>
                    <a:pt x="33481" y="687"/>
                    <a:pt x="33297" y="264"/>
                    <a:pt x="32932" y="264"/>
                  </a:cubicBezTo>
                  <a:cubicBezTo>
                    <a:pt x="32926" y="264"/>
                    <a:pt x="32919" y="264"/>
                    <a:pt x="32912" y="265"/>
                  </a:cubicBezTo>
                  <a:cubicBezTo>
                    <a:pt x="32573" y="280"/>
                    <a:pt x="32232" y="292"/>
                    <a:pt x="31891" y="292"/>
                  </a:cubicBezTo>
                  <a:cubicBezTo>
                    <a:pt x="31208" y="292"/>
                    <a:pt x="30528" y="245"/>
                    <a:pt x="29874" y="84"/>
                  </a:cubicBezTo>
                  <a:cubicBezTo>
                    <a:pt x="29683" y="37"/>
                    <a:pt x="29464" y="17"/>
                    <a:pt x="29259" y="17"/>
                  </a:cubicBezTo>
                  <a:cubicBezTo>
                    <a:pt x="28917" y="17"/>
                    <a:pt x="28613" y="72"/>
                    <a:pt x="28543" y="148"/>
                  </a:cubicBezTo>
                  <a:cubicBezTo>
                    <a:pt x="28458" y="242"/>
                    <a:pt x="28377" y="277"/>
                    <a:pt x="28301" y="277"/>
                  </a:cubicBezTo>
                  <a:cubicBezTo>
                    <a:pt x="28087" y="277"/>
                    <a:pt x="27911" y="1"/>
                    <a:pt x="2776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2687876" y="495000"/>
              <a:ext cx="1056271" cy="1412436"/>
            </a:xfrm>
            <a:custGeom>
              <a:avLst/>
              <a:gdLst/>
              <a:ahLst/>
              <a:cxnLst/>
              <a:rect l="l" t="t" r="r" b="b"/>
              <a:pathLst>
                <a:path w="57641" h="77077" extrusionOk="0">
                  <a:moveTo>
                    <a:pt x="26832" y="2009"/>
                  </a:moveTo>
                  <a:cubicBezTo>
                    <a:pt x="27372" y="2009"/>
                    <a:pt x="27982" y="2107"/>
                    <a:pt x="28530" y="2114"/>
                  </a:cubicBezTo>
                  <a:cubicBezTo>
                    <a:pt x="28538" y="2114"/>
                    <a:pt x="28545" y="2114"/>
                    <a:pt x="28553" y="2114"/>
                  </a:cubicBezTo>
                  <a:cubicBezTo>
                    <a:pt x="28837" y="2114"/>
                    <a:pt x="29104" y="2055"/>
                    <a:pt x="29378" y="2042"/>
                  </a:cubicBezTo>
                  <a:cubicBezTo>
                    <a:pt x="29506" y="2037"/>
                    <a:pt x="29633" y="2034"/>
                    <a:pt x="29760" y="2034"/>
                  </a:cubicBezTo>
                  <a:cubicBezTo>
                    <a:pt x="30881" y="2034"/>
                    <a:pt x="31986" y="2232"/>
                    <a:pt x="33100" y="2304"/>
                  </a:cubicBezTo>
                  <a:cubicBezTo>
                    <a:pt x="35226" y="2442"/>
                    <a:pt x="37204" y="3086"/>
                    <a:pt x="39183" y="3818"/>
                  </a:cubicBezTo>
                  <a:cubicBezTo>
                    <a:pt x="39994" y="4118"/>
                    <a:pt x="40909" y="4353"/>
                    <a:pt x="41547" y="4830"/>
                  </a:cubicBezTo>
                  <a:cubicBezTo>
                    <a:pt x="42728" y="5713"/>
                    <a:pt x="44199" y="6023"/>
                    <a:pt x="45308" y="7022"/>
                  </a:cubicBezTo>
                  <a:cubicBezTo>
                    <a:pt x="46572" y="8162"/>
                    <a:pt x="47988" y="9088"/>
                    <a:pt x="49041" y="10511"/>
                  </a:cubicBezTo>
                  <a:cubicBezTo>
                    <a:pt x="49431" y="11037"/>
                    <a:pt x="49884" y="11691"/>
                    <a:pt x="50453" y="12197"/>
                  </a:cubicBezTo>
                  <a:cubicBezTo>
                    <a:pt x="51094" y="12765"/>
                    <a:pt x="51667" y="13595"/>
                    <a:pt x="51941" y="14564"/>
                  </a:cubicBezTo>
                  <a:cubicBezTo>
                    <a:pt x="52223" y="15561"/>
                    <a:pt x="52845" y="16457"/>
                    <a:pt x="53195" y="17441"/>
                  </a:cubicBezTo>
                  <a:cubicBezTo>
                    <a:pt x="53611" y="18609"/>
                    <a:pt x="53959" y="19809"/>
                    <a:pt x="54205" y="21024"/>
                  </a:cubicBezTo>
                  <a:cubicBezTo>
                    <a:pt x="54300" y="21491"/>
                    <a:pt x="54507" y="21903"/>
                    <a:pt x="54604" y="22361"/>
                  </a:cubicBezTo>
                  <a:cubicBezTo>
                    <a:pt x="55046" y="24411"/>
                    <a:pt x="55153" y="26496"/>
                    <a:pt x="55023" y="28569"/>
                  </a:cubicBezTo>
                  <a:cubicBezTo>
                    <a:pt x="54942" y="29852"/>
                    <a:pt x="54904" y="31146"/>
                    <a:pt x="54732" y="32422"/>
                  </a:cubicBezTo>
                  <a:cubicBezTo>
                    <a:pt x="54633" y="33151"/>
                    <a:pt x="54453" y="33890"/>
                    <a:pt x="54172" y="34567"/>
                  </a:cubicBezTo>
                  <a:cubicBezTo>
                    <a:pt x="53866" y="35306"/>
                    <a:pt x="54009" y="36144"/>
                    <a:pt x="53613" y="36831"/>
                  </a:cubicBezTo>
                  <a:cubicBezTo>
                    <a:pt x="53081" y="37751"/>
                    <a:pt x="53279" y="38838"/>
                    <a:pt x="52811" y="39802"/>
                  </a:cubicBezTo>
                  <a:cubicBezTo>
                    <a:pt x="52433" y="40580"/>
                    <a:pt x="52380" y="41528"/>
                    <a:pt x="52066" y="42374"/>
                  </a:cubicBezTo>
                  <a:cubicBezTo>
                    <a:pt x="51718" y="43313"/>
                    <a:pt x="51549" y="44391"/>
                    <a:pt x="51065" y="45193"/>
                  </a:cubicBezTo>
                  <a:cubicBezTo>
                    <a:pt x="50199" y="46629"/>
                    <a:pt x="49665" y="48226"/>
                    <a:pt x="48697" y="49611"/>
                  </a:cubicBezTo>
                  <a:cubicBezTo>
                    <a:pt x="47960" y="50664"/>
                    <a:pt x="47281" y="51773"/>
                    <a:pt x="46608" y="52863"/>
                  </a:cubicBezTo>
                  <a:cubicBezTo>
                    <a:pt x="46100" y="53685"/>
                    <a:pt x="45462" y="54365"/>
                    <a:pt x="44935" y="55141"/>
                  </a:cubicBezTo>
                  <a:cubicBezTo>
                    <a:pt x="44433" y="55879"/>
                    <a:pt x="43632" y="56445"/>
                    <a:pt x="43305" y="57157"/>
                  </a:cubicBezTo>
                  <a:cubicBezTo>
                    <a:pt x="43027" y="57764"/>
                    <a:pt x="42542" y="58167"/>
                    <a:pt x="42277" y="58737"/>
                  </a:cubicBezTo>
                  <a:cubicBezTo>
                    <a:pt x="42219" y="58859"/>
                    <a:pt x="42153" y="59151"/>
                    <a:pt x="41937" y="59151"/>
                  </a:cubicBezTo>
                  <a:cubicBezTo>
                    <a:pt x="41872" y="59151"/>
                    <a:pt x="41794" y="59126"/>
                    <a:pt x="41700" y="59062"/>
                  </a:cubicBezTo>
                  <a:cubicBezTo>
                    <a:pt x="41697" y="59060"/>
                    <a:pt x="41693" y="59059"/>
                    <a:pt x="41688" y="59059"/>
                  </a:cubicBezTo>
                  <a:cubicBezTo>
                    <a:pt x="41628" y="59059"/>
                    <a:pt x="41432" y="59200"/>
                    <a:pt x="41438" y="59217"/>
                  </a:cubicBezTo>
                  <a:cubicBezTo>
                    <a:pt x="41655" y="59773"/>
                    <a:pt x="41029" y="59916"/>
                    <a:pt x="40920" y="60302"/>
                  </a:cubicBezTo>
                  <a:cubicBezTo>
                    <a:pt x="40872" y="60472"/>
                    <a:pt x="40816" y="60601"/>
                    <a:pt x="40637" y="60659"/>
                  </a:cubicBezTo>
                  <a:cubicBezTo>
                    <a:pt x="40231" y="60795"/>
                    <a:pt x="39921" y="61002"/>
                    <a:pt x="39975" y="61511"/>
                  </a:cubicBezTo>
                  <a:cubicBezTo>
                    <a:pt x="39984" y="61592"/>
                    <a:pt x="39880" y="61724"/>
                    <a:pt x="39794" y="61772"/>
                  </a:cubicBezTo>
                  <a:cubicBezTo>
                    <a:pt x="38878" y="62275"/>
                    <a:pt x="38669" y="63375"/>
                    <a:pt x="37889" y="64043"/>
                  </a:cubicBezTo>
                  <a:cubicBezTo>
                    <a:pt x="37600" y="64289"/>
                    <a:pt x="37186" y="64768"/>
                    <a:pt x="36946" y="65235"/>
                  </a:cubicBezTo>
                  <a:cubicBezTo>
                    <a:pt x="36808" y="65502"/>
                    <a:pt x="36672" y="65812"/>
                    <a:pt x="36180" y="65827"/>
                  </a:cubicBezTo>
                  <a:cubicBezTo>
                    <a:pt x="35744" y="65841"/>
                    <a:pt x="35788" y="66511"/>
                    <a:pt x="35437" y="66845"/>
                  </a:cubicBezTo>
                  <a:cubicBezTo>
                    <a:pt x="34725" y="67522"/>
                    <a:pt x="34146" y="68394"/>
                    <a:pt x="33506" y="69131"/>
                  </a:cubicBezTo>
                  <a:cubicBezTo>
                    <a:pt x="32001" y="70866"/>
                    <a:pt x="30826" y="72970"/>
                    <a:pt x="28670" y="74071"/>
                  </a:cubicBezTo>
                  <a:cubicBezTo>
                    <a:pt x="28498" y="74158"/>
                    <a:pt x="28428" y="74172"/>
                    <a:pt x="28453" y="74397"/>
                  </a:cubicBezTo>
                  <a:cubicBezTo>
                    <a:pt x="28494" y="74790"/>
                    <a:pt x="28104" y="74853"/>
                    <a:pt x="27853" y="74962"/>
                  </a:cubicBezTo>
                  <a:cubicBezTo>
                    <a:pt x="27807" y="74981"/>
                    <a:pt x="27769" y="74990"/>
                    <a:pt x="27736" y="74990"/>
                  </a:cubicBezTo>
                  <a:cubicBezTo>
                    <a:pt x="27543" y="74990"/>
                    <a:pt x="27536" y="74700"/>
                    <a:pt x="27433" y="74583"/>
                  </a:cubicBezTo>
                  <a:cubicBezTo>
                    <a:pt x="27075" y="74174"/>
                    <a:pt x="26441" y="73963"/>
                    <a:pt x="26447" y="73279"/>
                  </a:cubicBezTo>
                  <a:cubicBezTo>
                    <a:pt x="25495" y="73228"/>
                    <a:pt x="25664" y="71783"/>
                    <a:pt x="24597" y="71783"/>
                  </a:cubicBezTo>
                  <a:cubicBezTo>
                    <a:pt x="24584" y="71783"/>
                    <a:pt x="24572" y="71783"/>
                    <a:pt x="24559" y="71783"/>
                  </a:cubicBezTo>
                  <a:cubicBezTo>
                    <a:pt x="24557" y="71783"/>
                    <a:pt x="24555" y="71783"/>
                    <a:pt x="24553" y="71783"/>
                  </a:cubicBezTo>
                  <a:cubicBezTo>
                    <a:pt x="24280" y="71783"/>
                    <a:pt x="24189" y="71158"/>
                    <a:pt x="23970" y="70846"/>
                  </a:cubicBezTo>
                  <a:cubicBezTo>
                    <a:pt x="23535" y="70230"/>
                    <a:pt x="22733" y="69977"/>
                    <a:pt x="22515" y="69124"/>
                  </a:cubicBezTo>
                  <a:cubicBezTo>
                    <a:pt x="22355" y="68502"/>
                    <a:pt x="21469" y="68389"/>
                    <a:pt x="21138" y="67702"/>
                  </a:cubicBezTo>
                  <a:cubicBezTo>
                    <a:pt x="20578" y="66543"/>
                    <a:pt x="19470" y="65771"/>
                    <a:pt x="18695" y="64736"/>
                  </a:cubicBezTo>
                  <a:cubicBezTo>
                    <a:pt x="18264" y="64160"/>
                    <a:pt x="17926" y="63364"/>
                    <a:pt x="17088" y="63053"/>
                  </a:cubicBezTo>
                  <a:cubicBezTo>
                    <a:pt x="16399" y="62797"/>
                    <a:pt x="16080" y="62040"/>
                    <a:pt x="15728" y="61457"/>
                  </a:cubicBezTo>
                  <a:cubicBezTo>
                    <a:pt x="15302" y="60752"/>
                    <a:pt x="14681" y="60218"/>
                    <a:pt x="14285" y="59486"/>
                  </a:cubicBezTo>
                  <a:cubicBezTo>
                    <a:pt x="13862" y="58699"/>
                    <a:pt x="13218" y="58041"/>
                    <a:pt x="12870" y="57186"/>
                  </a:cubicBezTo>
                  <a:cubicBezTo>
                    <a:pt x="12729" y="56838"/>
                    <a:pt x="12383" y="56566"/>
                    <a:pt x="12100" y="56291"/>
                  </a:cubicBezTo>
                  <a:cubicBezTo>
                    <a:pt x="11967" y="56161"/>
                    <a:pt x="11688" y="56122"/>
                    <a:pt x="12133" y="55841"/>
                  </a:cubicBezTo>
                  <a:cubicBezTo>
                    <a:pt x="11395" y="55512"/>
                    <a:pt x="11555" y="54570"/>
                    <a:pt x="10931" y="54239"/>
                  </a:cubicBezTo>
                  <a:cubicBezTo>
                    <a:pt x="10474" y="53997"/>
                    <a:pt x="10403" y="53616"/>
                    <a:pt x="10172" y="53260"/>
                  </a:cubicBezTo>
                  <a:cubicBezTo>
                    <a:pt x="9841" y="52748"/>
                    <a:pt x="9736" y="52067"/>
                    <a:pt x="9288" y="51698"/>
                  </a:cubicBezTo>
                  <a:cubicBezTo>
                    <a:pt x="8769" y="51271"/>
                    <a:pt x="8507" y="50787"/>
                    <a:pt x="8497" y="50174"/>
                  </a:cubicBezTo>
                  <a:cubicBezTo>
                    <a:pt x="8492" y="49701"/>
                    <a:pt x="8098" y="49456"/>
                    <a:pt x="7934" y="49087"/>
                  </a:cubicBezTo>
                  <a:cubicBezTo>
                    <a:pt x="7683" y="48525"/>
                    <a:pt x="7596" y="47782"/>
                    <a:pt x="7020" y="47420"/>
                  </a:cubicBezTo>
                  <a:cubicBezTo>
                    <a:pt x="6604" y="47159"/>
                    <a:pt x="6685" y="46693"/>
                    <a:pt x="6652" y="46437"/>
                  </a:cubicBezTo>
                  <a:cubicBezTo>
                    <a:pt x="6532" y="45499"/>
                    <a:pt x="5449" y="44970"/>
                    <a:pt x="5669" y="43945"/>
                  </a:cubicBezTo>
                  <a:cubicBezTo>
                    <a:pt x="5737" y="43630"/>
                    <a:pt x="5328" y="43767"/>
                    <a:pt x="5292" y="43391"/>
                  </a:cubicBezTo>
                  <a:cubicBezTo>
                    <a:pt x="5166" y="42109"/>
                    <a:pt x="4416" y="41014"/>
                    <a:pt x="3906" y="39850"/>
                  </a:cubicBezTo>
                  <a:cubicBezTo>
                    <a:pt x="3802" y="39612"/>
                    <a:pt x="3811" y="39339"/>
                    <a:pt x="3778" y="39153"/>
                  </a:cubicBezTo>
                  <a:cubicBezTo>
                    <a:pt x="3539" y="37765"/>
                    <a:pt x="2945" y="36487"/>
                    <a:pt x="2642" y="35135"/>
                  </a:cubicBezTo>
                  <a:cubicBezTo>
                    <a:pt x="2438" y="34229"/>
                    <a:pt x="2635" y="33242"/>
                    <a:pt x="2522" y="32306"/>
                  </a:cubicBezTo>
                  <a:cubicBezTo>
                    <a:pt x="2239" y="29987"/>
                    <a:pt x="2615" y="27694"/>
                    <a:pt x="2717" y="25392"/>
                  </a:cubicBezTo>
                  <a:cubicBezTo>
                    <a:pt x="2758" y="24432"/>
                    <a:pt x="3131" y="23488"/>
                    <a:pt x="3437" y="22590"/>
                  </a:cubicBezTo>
                  <a:cubicBezTo>
                    <a:pt x="3971" y="21021"/>
                    <a:pt x="4475" y="19421"/>
                    <a:pt x="5360" y="17982"/>
                  </a:cubicBezTo>
                  <a:cubicBezTo>
                    <a:pt x="5757" y="17336"/>
                    <a:pt x="6483" y="16693"/>
                    <a:pt x="6517" y="16080"/>
                  </a:cubicBezTo>
                  <a:cubicBezTo>
                    <a:pt x="6566" y="15192"/>
                    <a:pt x="7724" y="15130"/>
                    <a:pt x="7524" y="14266"/>
                  </a:cubicBezTo>
                  <a:cubicBezTo>
                    <a:pt x="8486" y="13757"/>
                    <a:pt x="8555" y="12475"/>
                    <a:pt x="9394" y="11975"/>
                  </a:cubicBezTo>
                  <a:cubicBezTo>
                    <a:pt x="9842" y="11708"/>
                    <a:pt x="10123" y="11625"/>
                    <a:pt x="10015" y="11087"/>
                  </a:cubicBezTo>
                  <a:cubicBezTo>
                    <a:pt x="10009" y="11056"/>
                    <a:pt x="10085" y="10973"/>
                    <a:pt x="10120" y="10973"/>
                  </a:cubicBezTo>
                  <a:cubicBezTo>
                    <a:pt x="10121" y="10973"/>
                    <a:pt x="10121" y="10973"/>
                    <a:pt x="10121" y="10973"/>
                  </a:cubicBezTo>
                  <a:cubicBezTo>
                    <a:pt x="10141" y="10974"/>
                    <a:pt x="10160" y="10975"/>
                    <a:pt x="10178" y="10975"/>
                  </a:cubicBezTo>
                  <a:cubicBezTo>
                    <a:pt x="11125" y="10975"/>
                    <a:pt x="11060" y="9841"/>
                    <a:pt x="11791" y="9473"/>
                  </a:cubicBezTo>
                  <a:cubicBezTo>
                    <a:pt x="12281" y="9225"/>
                    <a:pt x="12683" y="8382"/>
                    <a:pt x="13149" y="7970"/>
                  </a:cubicBezTo>
                  <a:cubicBezTo>
                    <a:pt x="13706" y="7478"/>
                    <a:pt x="14281" y="6900"/>
                    <a:pt x="15012" y="6546"/>
                  </a:cubicBezTo>
                  <a:cubicBezTo>
                    <a:pt x="15535" y="6291"/>
                    <a:pt x="15908" y="5744"/>
                    <a:pt x="16476" y="5480"/>
                  </a:cubicBezTo>
                  <a:cubicBezTo>
                    <a:pt x="17148" y="5169"/>
                    <a:pt x="17617" y="4587"/>
                    <a:pt x="18407" y="4353"/>
                  </a:cubicBezTo>
                  <a:cubicBezTo>
                    <a:pt x="19117" y="4140"/>
                    <a:pt x="19815" y="3650"/>
                    <a:pt x="20558" y="3461"/>
                  </a:cubicBezTo>
                  <a:cubicBezTo>
                    <a:pt x="21511" y="3219"/>
                    <a:pt x="22407" y="2845"/>
                    <a:pt x="23326" y="2527"/>
                  </a:cubicBezTo>
                  <a:cubicBezTo>
                    <a:pt x="24201" y="2223"/>
                    <a:pt x="25123" y="2460"/>
                    <a:pt x="26054" y="2119"/>
                  </a:cubicBezTo>
                  <a:cubicBezTo>
                    <a:pt x="26280" y="2037"/>
                    <a:pt x="26546" y="2009"/>
                    <a:pt x="26832" y="2009"/>
                  </a:cubicBezTo>
                  <a:close/>
                  <a:moveTo>
                    <a:pt x="27762" y="1"/>
                  </a:moveTo>
                  <a:cubicBezTo>
                    <a:pt x="27709" y="1"/>
                    <a:pt x="27659" y="36"/>
                    <a:pt x="27612" y="134"/>
                  </a:cubicBezTo>
                  <a:cubicBezTo>
                    <a:pt x="27531" y="303"/>
                    <a:pt x="27470" y="379"/>
                    <a:pt x="27397" y="379"/>
                  </a:cubicBezTo>
                  <a:cubicBezTo>
                    <a:pt x="27338" y="379"/>
                    <a:pt x="27270" y="328"/>
                    <a:pt x="27177" y="235"/>
                  </a:cubicBezTo>
                  <a:cubicBezTo>
                    <a:pt x="27095" y="154"/>
                    <a:pt x="27017" y="84"/>
                    <a:pt x="26909" y="84"/>
                  </a:cubicBezTo>
                  <a:cubicBezTo>
                    <a:pt x="26863" y="84"/>
                    <a:pt x="26811" y="97"/>
                    <a:pt x="26751" y="128"/>
                  </a:cubicBezTo>
                  <a:cubicBezTo>
                    <a:pt x="26453" y="281"/>
                    <a:pt x="26134" y="296"/>
                    <a:pt x="25813" y="296"/>
                  </a:cubicBezTo>
                  <a:cubicBezTo>
                    <a:pt x="25737" y="296"/>
                    <a:pt x="25660" y="295"/>
                    <a:pt x="25584" y="295"/>
                  </a:cubicBezTo>
                  <a:cubicBezTo>
                    <a:pt x="25347" y="295"/>
                    <a:pt x="25112" y="303"/>
                    <a:pt x="24884" y="368"/>
                  </a:cubicBezTo>
                  <a:cubicBezTo>
                    <a:pt x="23166" y="580"/>
                    <a:pt x="21460" y="799"/>
                    <a:pt x="19834" y="1491"/>
                  </a:cubicBezTo>
                  <a:cubicBezTo>
                    <a:pt x="17846" y="2337"/>
                    <a:pt x="15796" y="3072"/>
                    <a:pt x="14126" y="4480"/>
                  </a:cubicBezTo>
                  <a:cubicBezTo>
                    <a:pt x="13081" y="5360"/>
                    <a:pt x="11943" y="6125"/>
                    <a:pt x="11041" y="7198"/>
                  </a:cubicBezTo>
                  <a:cubicBezTo>
                    <a:pt x="10112" y="8302"/>
                    <a:pt x="9139" y="9409"/>
                    <a:pt x="8067" y="10357"/>
                  </a:cubicBezTo>
                  <a:cubicBezTo>
                    <a:pt x="7314" y="11024"/>
                    <a:pt x="6802" y="11871"/>
                    <a:pt x="6271" y="12613"/>
                  </a:cubicBezTo>
                  <a:cubicBezTo>
                    <a:pt x="5605" y="13541"/>
                    <a:pt x="4774" y="14395"/>
                    <a:pt x="4302" y="15507"/>
                  </a:cubicBezTo>
                  <a:cubicBezTo>
                    <a:pt x="3889" y="16482"/>
                    <a:pt x="2960" y="17208"/>
                    <a:pt x="2809" y="18363"/>
                  </a:cubicBezTo>
                  <a:cubicBezTo>
                    <a:pt x="2782" y="18568"/>
                    <a:pt x="2838" y="18981"/>
                    <a:pt x="2487" y="19051"/>
                  </a:cubicBezTo>
                  <a:cubicBezTo>
                    <a:pt x="1957" y="19158"/>
                    <a:pt x="1905" y="19695"/>
                    <a:pt x="1937" y="19947"/>
                  </a:cubicBezTo>
                  <a:cubicBezTo>
                    <a:pt x="2076" y="21074"/>
                    <a:pt x="1181" y="21852"/>
                    <a:pt x="1045" y="22946"/>
                  </a:cubicBezTo>
                  <a:cubicBezTo>
                    <a:pt x="927" y="23907"/>
                    <a:pt x="937" y="24971"/>
                    <a:pt x="579" y="25951"/>
                  </a:cubicBezTo>
                  <a:cubicBezTo>
                    <a:pt x="253" y="26844"/>
                    <a:pt x="346" y="27834"/>
                    <a:pt x="375" y="28782"/>
                  </a:cubicBezTo>
                  <a:cubicBezTo>
                    <a:pt x="388" y="29160"/>
                    <a:pt x="1" y="29441"/>
                    <a:pt x="147" y="29772"/>
                  </a:cubicBezTo>
                  <a:cubicBezTo>
                    <a:pt x="577" y="30747"/>
                    <a:pt x="241" y="31779"/>
                    <a:pt x="450" y="32794"/>
                  </a:cubicBezTo>
                  <a:cubicBezTo>
                    <a:pt x="801" y="34499"/>
                    <a:pt x="699" y="36293"/>
                    <a:pt x="1384" y="37949"/>
                  </a:cubicBezTo>
                  <a:cubicBezTo>
                    <a:pt x="1726" y="38778"/>
                    <a:pt x="1647" y="39748"/>
                    <a:pt x="2025" y="40520"/>
                  </a:cubicBezTo>
                  <a:cubicBezTo>
                    <a:pt x="3013" y="42528"/>
                    <a:pt x="3647" y="44672"/>
                    <a:pt x="4559" y="46712"/>
                  </a:cubicBezTo>
                  <a:cubicBezTo>
                    <a:pt x="5601" y="49047"/>
                    <a:pt x="6813" y="51280"/>
                    <a:pt x="7957" y="53556"/>
                  </a:cubicBezTo>
                  <a:cubicBezTo>
                    <a:pt x="8681" y="54998"/>
                    <a:pt x="9830" y="56132"/>
                    <a:pt x="10596" y="57562"/>
                  </a:cubicBezTo>
                  <a:cubicBezTo>
                    <a:pt x="11246" y="58777"/>
                    <a:pt x="12134" y="59913"/>
                    <a:pt x="12952" y="61058"/>
                  </a:cubicBezTo>
                  <a:cubicBezTo>
                    <a:pt x="14164" y="62758"/>
                    <a:pt x="15611" y="64262"/>
                    <a:pt x="16979" y="65828"/>
                  </a:cubicBezTo>
                  <a:cubicBezTo>
                    <a:pt x="18305" y="67346"/>
                    <a:pt x="19634" y="68867"/>
                    <a:pt x="21037" y="70323"/>
                  </a:cubicBezTo>
                  <a:cubicBezTo>
                    <a:pt x="22101" y="71425"/>
                    <a:pt x="22937" y="72734"/>
                    <a:pt x="24135" y="73731"/>
                  </a:cubicBezTo>
                  <a:cubicBezTo>
                    <a:pt x="24973" y="74429"/>
                    <a:pt x="25625" y="75327"/>
                    <a:pt x="26370" y="76122"/>
                  </a:cubicBezTo>
                  <a:cubicBezTo>
                    <a:pt x="26739" y="76515"/>
                    <a:pt x="27136" y="77076"/>
                    <a:pt x="27833" y="77076"/>
                  </a:cubicBezTo>
                  <a:cubicBezTo>
                    <a:pt x="27973" y="77076"/>
                    <a:pt x="28126" y="77053"/>
                    <a:pt x="28292" y="77002"/>
                  </a:cubicBezTo>
                  <a:cubicBezTo>
                    <a:pt x="28990" y="76785"/>
                    <a:pt x="29259" y="76202"/>
                    <a:pt x="29764" y="75842"/>
                  </a:cubicBezTo>
                  <a:cubicBezTo>
                    <a:pt x="31056" y="74920"/>
                    <a:pt x="32127" y="73750"/>
                    <a:pt x="33240" y="72635"/>
                  </a:cubicBezTo>
                  <a:cubicBezTo>
                    <a:pt x="33712" y="72164"/>
                    <a:pt x="34001" y="71504"/>
                    <a:pt x="34492" y="71061"/>
                  </a:cubicBezTo>
                  <a:cubicBezTo>
                    <a:pt x="34848" y="70740"/>
                    <a:pt x="35232" y="70337"/>
                    <a:pt x="35371" y="70002"/>
                  </a:cubicBezTo>
                  <a:cubicBezTo>
                    <a:pt x="35910" y="68711"/>
                    <a:pt x="37150" y="68101"/>
                    <a:pt x="37937" y="67073"/>
                  </a:cubicBezTo>
                  <a:cubicBezTo>
                    <a:pt x="38352" y="66530"/>
                    <a:pt x="39033" y="66180"/>
                    <a:pt x="39405" y="65673"/>
                  </a:cubicBezTo>
                  <a:cubicBezTo>
                    <a:pt x="40102" y="64723"/>
                    <a:pt x="40671" y="63655"/>
                    <a:pt x="41478" y="62797"/>
                  </a:cubicBezTo>
                  <a:cubicBezTo>
                    <a:pt x="42131" y="62103"/>
                    <a:pt x="42676" y="61326"/>
                    <a:pt x="43242" y="60584"/>
                  </a:cubicBezTo>
                  <a:cubicBezTo>
                    <a:pt x="43683" y="60005"/>
                    <a:pt x="44248" y="59545"/>
                    <a:pt x="44657" y="58927"/>
                  </a:cubicBezTo>
                  <a:cubicBezTo>
                    <a:pt x="45052" y="58335"/>
                    <a:pt x="45370" y="57615"/>
                    <a:pt x="46049" y="57240"/>
                  </a:cubicBezTo>
                  <a:cubicBezTo>
                    <a:pt x="46309" y="57096"/>
                    <a:pt x="46407" y="56880"/>
                    <a:pt x="46513" y="56618"/>
                  </a:cubicBezTo>
                  <a:cubicBezTo>
                    <a:pt x="46916" y="55625"/>
                    <a:pt x="47710" y="54866"/>
                    <a:pt x="48292" y="53993"/>
                  </a:cubicBezTo>
                  <a:cubicBezTo>
                    <a:pt x="48900" y="53079"/>
                    <a:pt x="49621" y="52201"/>
                    <a:pt x="50181" y="51235"/>
                  </a:cubicBezTo>
                  <a:cubicBezTo>
                    <a:pt x="50984" y="49846"/>
                    <a:pt x="51720" y="48419"/>
                    <a:pt x="52501" y="47017"/>
                  </a:cubicBezTo>
                  <a:cubicBezTo>
                    <a:pt x="53131" y="45892"/>
                    <a:pt x="53640" y="44703"/>
                    <a:pt x="54021" y="43472"/>
                  </a:cubicBezTo>
                  <a:cubicBezTo>
                    <a:pt x="54466" y="42013"/>
                    <a:pt x="54809" y="40526"/>
                    <a:pt x="55289" y="39072"/>
                  </a:cubicBezTo>
                  <a:cubicBezTo>
                    <a:pt x="55817" y="37474"/>
                    <a:pt x="56052" y="35789"/>
                    <a:pt x="56522" y="34162"/>
                  </a:cubicBezTo>
                  <a:cubicBezTo>
                    <a:pt x="56948" y="32692"/>
                    <a:pt x="57139" y="31142"/>
                    <a:pt x="57304" y="29612"/>
                  </a:cubicBezTo>
                  <a:cubicBezTo>
                    <a:pt x="57455" y="28235"/>
                    <a:pt x="57640" y="26808"/>
                    <a:pt x="57438" y="25458"/>
                  </a:cubicBezTo>
                  <a:cubicBezTo>
                    <a:pt x="57046" y="22845"/>
                    <a:pt x="56606" y="20219"/>
                    <a:pt x="55574" y="17749"/>
                  </a:cubicBezTo>
                  <a:cubicBezTo>
                    <a:pt x="55451" y="17455"/>
                    <a:pt x="55484" y="17081"/>
                    <a:pt x="55322" y="16821"/>
                  </a:cubicBezTo>
                  <a:cubicBezTo>
                    <a:pt x="54442" y="15406"/>
                    <a:pt x="54083" y="13764"/>
                    <a:pt x="53153" y="12329"/>
                  </a:cubicBezTo>
                  <a:cubicBezTo>
                    <a:pt x="52408" y="11182"/>
                    <a:pt x="51569" y="10152"/>
                    <a:pt x="50683" y="9160"/>
                  </a:cubicBezTo>
                  <a:cubicBezTo>
                    <a:pt x="49286" y="7595"/>
                    <a:pt x="47659" y="6263"/>
                    <a:pt x="45868" y="5162"/>
                  </a:cubicBezTo>
                  <a:cubicBezTo>
                    <a:pt x="45307" y="4817"/>
                    <a:pt x="44838" y="4200"/>
                    <a:pt x="44286" y="4061"/>
                  </a:cubicBezTo>
                  <a:cubicBezTo>
                    <a:pt x="43163" y="3776"/>
                    <a:pt x="42409" y="2728"/>
                    <a:pt x="41202" y="2712"/>
                  </a:cubicBezTo>
                  <a:cubicBezTo>
                    <a:pt x="41179" y="2712"/>
                    <a:pt x="41154" y="2686"/>
                    <a:pt x="41134" y="2668"/>
                  </a:cubicBezTo>
                  <a:cubicBezTo>
                    <a:pt x="40074" y="1740"/>
                    <a:pt x="38652" y="1713"/>
                    <a:pt x="37418" y="1225"/>
                  </a:cubicBezTo>
                  <a:cubicBezTo>
                    <a:pt x="36992" y="1057"/>
                    <a:pt x="36544" y="737"/>
                    <a:pt x="36026" y="737"/>
                  </a:cubicBezTo>
                  <a:cubicBezTo>
                    <a:pt x="35823" y="737"/>
                    <a:pt x="35610" y="786"/>
                    <a:pt x="35383" y="912"/>
                  </a:cubicBezTo>
                  <a:cubicBezTo>
                    <a:pt x="35377" y="916"/>
                    <a:pt x="35367" y="917"/>
                    <a:pt x="35355" y="917"/>
                  </a:cubicBezTo>
                  <a:cubicBezTo>
                    <a:pt x="35204" y="917"/>
                    <a:pt x="34653" y="641"/>
                    <a:pt x="34234" y="641"/>
                  </a:cubicBezTo>
                  <a:cubicBezTo>
                    <a:pt x="34169" y="641"/>
                    <a:pt x="34107" y="648"/>
                    <a:pt x="34050" y="663"/>
                  </a:cubicBezTo>
                  <a:cubicBezTo>
                    <a:pt x="33989" y="680"/>
                    <a:pt x="33933" y="687"/>
                    <a:pt x="33880" y="687"/>
                  </a:cubicBezTo>
                  <a:cubicBezTo>
                    <a:pt x="33481" y="687"/>
                    <a:pt x="33297" y="264"/>
                    <a:pt x="32932" y="264"/>
                  </a:cubicBezTo>
                  <a:cubicBezTo>
                    <a:pt x="32926" y="264"/>
                    <a:pt x="32919" y="264"/>
                    <a:pt x="32912" y="265"/>
                  </a:cubicBezTo>
                  <a:cubicBezTo>
                    <a:pt x="32573" y="280"/>
                    <a:pt x="32232" y="292"/>
                    <a:pt x="31891" y="292"/>
                  </a:cubicBezTo>
                  <a:cubicBezTo>
                    <a:pt x="31208" y="292"/>
                    <a:pt x="30528" y="245"/>
                    <a:pt x="29874" y="84"/>
                  </a:cubicBezTo>
                  <a:cubicBezTo>
                    <a:pt x="29683" y="37"/>
                    <a:pt x="29464" y="17"/>
                    <a:pt x="29259" y="17"/>
                  </a:cubicBezTo>
                  <a:cubicBezTo>
                    <a:pt x="28917" y="17"/>
                    <a:pt x="28613" y="72"/>
                    <a:pt x="28543" y="148"/>
                  </a:cubicBezTo>
                  <a:cubicBezTo>
                    <a:pt x="28458" y="242"/>
                    <a:pt x="28377" y="277"/>
                    <a:pt x="28301" y="277"/>
                  </a:cubicBezTo>
                  <a:cubicBezTo>
                    <a:pt x="28087" y="277"/>
                    <a:pt x="27911" y="1"/>
                    <a:pt x="277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9" name="Google Shape;1209;p38"/>
            <p:cNvGrpSpPr/>
            <p:nvPr/>
          </p:nvGrpSpPr>
          <p:grpSpPr>
            <a:xfrm>
              <a:off x="2916086" y="727587"/>
              <a:ext cx="625995" cy="785831"/>
              <a:chOff x="2937349" y="720503"/>
              <a:chExt cx="625995" cy="785831"/>
            </a:xfrm>
          </p:grpSpPr>
          <p:sp>
            <p:nvSpPr>
              <p:cNvPr id="1210" name="Google Shape;1210;p38"/>
              <p:cNvSpPr/>
              <p:nvPr/>
            </p:nvSpPr>
            <p:spPr>
              <a:xfrm>
                <a:off x="3146431" y="1336864"/>
                <a:ext cx="46381" cy="169470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9248" extrusionOk="0">
                    <a:moveTo>
                      <a:pt x="1298" y="0"/>
                    </a:moveTo>
                    <a:cubicBezTo>
                      <a:pt x="1289" y="0"/>
                      <a:pt x="1283" y="1"/>
                      <a:pt x="1281" y="4"/>
                    </a:cubicBezTo>
                    <a:cubicBezTo>
                      <a:pt x="1004" y="465"/>
                      <a:pt x="265" y="398"/>
                      <a:pt x="200" y="1190"/>
                    </a:cubicBezTo>
                    <a:cubicBezTo>
                      <a:pt x="0" y="3642"/>
                      <a:pt x="11" y="6090"/>
                      <a:pt x="70" y="8545"/>
                    </a:cubicBezTo>
                    <a:cubicBezTo>
                      <a:pt x="84" y="9126"/>
                      <a:pt x="573" y="9042"/>
                      <a:pt x="858" y="9141"/>
                    </a:cubicBezTo>
                    <a:cubicBezTo>
                      <a:pt x="1041" y="9203"/>
                      <a:pt x="1318" y="9154"/>
                      <a:pt x="1558" y="9218"/>
                    </a:cubicBezTo>
                    <a:cubicBezTo>
                      <a:pt x="1634" y="9238"/>
                      <a:pt x="1702" y="9247"/>
                      <a:pt x="1761" y="9247"/>
                    </a:cubicBezTo>
                    <a:cubicBezTo>
                      <a:pt x="2021" y="9247"/>
                      <a:pt x="2131" y="9059"/>
                      <a:pt x="2193" y="8716"/>
                    </a:cubicBezTo>
                    <a:cubicBezTo>
                      <a:pt x="2349" y="7843"/>
                      <a:pt x="2089" y="6971"/>
                      <a:pt x="2195" y="6125"/>
                    </a:cubicBezTo>
                    <a:cubicBezTo>
                      <a:pt x="2355" y="4860"/>
                      <a:pt x="2239" y="3599"/>
                      <a:pt x="2342" y="2213"/>
                    </a:cubicBezTo>
                    <a:cubicBezTo>
                      <a:pt x="2530" y="1393"/>
                      <a:pt x="1770" y="812"/>
                      <a:pt x="1461" y="58"/>
                    </a:cubicBezTo>
                    <a:cubicBezTo>
                      <a:pt x="1447" y="26"/>
                      <a:pt x="1340" y="0"/>
                      <a:pt x="1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8"/>
              <p:cNvSpPr/>
              <p:nvPr/>
            </p:nvSpPr>
            <p:spPr>
              <a:xfrm>
                <a:off x="3366014" y="720503"/>
                <a:ext cx="74656" cy="151969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8293" extrusionOk="0">
                    <a:moveTo>
                      <a:pt x="3203" y="0"/>
                    </a:moveTo>
                    <a:cubicBezTo>
                      <a:pt x="3181" y="0"/>
                      <a:pt x="3162" y="2"/>
                      <a:pt x="3145" y="5"/>
                    </a:cubicBezTo>
                    <a:cubicBezTo>
                      <a:pt x="3057" y="21"/>
                      <a:pt x="2961" y="25"/>
                      <a:pt x="2860" y="25"/>
                    </a:cubicBezTo>
                    <a:cubicBezTo>
                      <a:pt x="2763" y="25"/>
                      <a:pt x="2663" y="21"/>
                      <a:pt x="2564" y="21"/>
                    </a:cubicBezTo>
                    <a:cubicBezTo>
                      <a:pt x="2166" y="21"/>
                      <a:pt x="1777" y="77"/>
                      <a:pt x="1666" y="641"/>
                    </a:cubicBezTo>
                    <a:cubicBezTo>
                      <a:pt x="1421" y="1899"/>
                      <a:pt x="846" y="3081"/>
                      <a:pt x="749" y="4364"/>
                    </a:cubicBezTo>
                    <a:cubicBezTo>
                      <a:pt x="692" y="5118"/>
                      <a:pt x="106" y="5708"/>
                      <a:pt x="203" y="6552"/>
                    </a:cubicBezTo>
                    <a:cubicBezTo>
                      <a:pt x="1" y="7084"/>
                      <a:pt x="559" y="7493"/>
                      <a:pt x="596" y="8044"/>
                    </a:cubicBezTo>
                    <a:cubicBezTo>
                      <a:pt x="608" y="8208"/>
                      <a:pt x="749" y="8293"/>
                      <a:pt x="900" y="8293"/>
                    </a:cubicBezTo>
                    <a:cubicBezTo>
                      <a:pt x="953" y="8293"/>
                      <a:pt x="1007" y="8283"/>
                      <a:pt x="1057" y="8261"/>
                    </a:cubicBezTo>
                    <a:cubicBezTo>
                      <a:pt x="1585" y="8039"/>
                      <a:pt x="2258" y="8085"/>
                      <a:pt x="2354" y="7186"/>
                    </a:cubicBezTo>
                    <a:cubicBezTo>
                      <a:pt x="2419" y="6597"/>
                      <a:pt x="2535" y="6014"/>
                      <a:pt x="2701" y="5445"/>
                    </a:cubicBezTo>
                    <a:cubicBezTo>
                      <a:pt x="3133" y="3962"/>
                      <a:pt x="3398" y="2428"/>
                      <a:pt x="3849" y="952"/>
                    </a:cubicBezTo>
                    <a:cubicBezTo>
                      <a:pt x="4073" y="220"/>
                      <a:pt x="3463" y="0"/>
                      <a:pt x="3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8"/>
              <p:cNvSpPr/>
              <p:nvPr/>
            </p:nvSpPr>
            <p:spPr>
              <a:xfrm>
                <a:off x="3014831" y="1328947"/>
                <a:ext cx="102913" cy="144181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7868" extrusionOk="0">
                    <a:moveTo>
                      <a:pt x="4674" y="0"/>
                    </a:moveTo>
                    <a:cubicBezTo>
                      <a:pt x="4590" y="0"/>
                      <a:pt x="4499" y="6"/>
                      <a:pt x="4402" y="16"/>
                    </a:cubicBezTo>
                    <a:cubicBezTo>
                      <a:pt x="3744" y="87"/>
                      <a:pt x="3199" y="418"/>
                      <a:pt x="2888" y="988"/>
                    </a:cubicBezTo>
                    <a:cubicBezTo>
                      <a:pt x="2216" y="2220"/>
                      <a:pt x="1588" y="3477"/>
                      <a:pt x="968" y="4738"/>
                    </a:cubicBezTo>
                    <a:cubicBezTo>
                      <a:pt x="662" y="5357"/>
                      <a:pt x="416" y="6003"/>
                      <a:pt x="118" y="6696"/>
                    </a:cubicBezTo>
                    <a:cubicBezTo>
                      <a:pt x="450" y="6943"/>
                      <a:pt x="1" y="7490"/>
                      <a:pt x="477" y="7684"/>
                    </a:cubicBezTo>
                    <a:cubicBezTo>
                      <a:pt x="646" y="7753"/>
                      <a:pt x="878" y="7867"/>
                      <a:pt x="1073" y="7867"/>
                    </a:cubicBezTo>
                    <a:cubicBezTo>
                      <a:pt x="1193" y="7867"/>
                      <a:pt x="1299" y="7824"/>
                      <a:pt x="1366" y="7698"/>
                    </a:cubicBezTo>
                    <a:cubicBezTo>
                      <a:pt x="1574" y="7308"/>
                      <a:pt x="1930" y="7102"/>
                      <a:pt x="2189" y="6789"/>
                    </a:cubicBezTo>
                    <a:cubicBezTo>
                      <a:pt x="3054" y="5747"/>
                      <a:pt x="3477" y="4464"/>
                      <a:pt x="4168" y="3329"/>
                    </a:cubicBezTo>
                    <a:cubicBezTo>
                      <a:pt x="4585" y="2645"/>
                      <a:pt x="4880" y="1873"/>
                      <a:pt x="5241" y="1145"/>
                    </a:cubicBezTo>
                    <a:cubicBezTo>
                      <a:pt x="5616" y="389"/>
                      <a:pt x="5397" y="0"/>
                      <a:pt x="46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8"/>
              <p:cNvSpPr/>
              <p:nvPr/>
            </p:nvSpPr>
            <p:spPr>
              <a:xfrm>
                <a:off x="3218398" y="1338513"/>
                <a:ext cx="94190" cy="131940"/>
              </a:xfrm>
              <a:custGeom>
                <a:avLst/>
                <a:gdLst/>
                <a:ahLst/>
                <a:cxnLst/>
                <a:rect l="l" t="t" r="r" b="b"/>
                <a:pathLst>
                  <a:path w="5140" h="7200" extrusionOk="0">
                    <a:moveTo>
                      <a:pt x="1382" y="0"/>
                    </a:moveTo>
                    <a:cubicBezTo>
                      <a:pt x="1294" y="0"/>
                      <a:pt x="1199" y="10"/>
                      <a:pt x="1096" y="30"/>
                    </a:cubicBezTo>
                    <a:cubicBezTo>
                      <a:pt x="1095" y="30"/>
                      <a:pt x="1094" y="30"/>
                      <a:pt x="1093" y="30"/>
                    </a:cubicBezTo>
                    <a:cubicBezTo>
                      <a:pt x="284" y="30"/>
                      <a:pt x="1" y="514"/>
                      <a:pt x="254" y="1333"/>
                    </a:cubicBezTo>
                    <a:cubicBezTo>
                      <a:pt x="363" y="1686"/>
                      <a:pt x="590" y="1949"/>
                      <a:pt x="759" y="2250"/>
                    </a:cubicBezTo>
                    <a:cubicBezTo>
                      <a:pt x="1632" y="3807"/>
                      <a:pt x="2258" y="5501"/>
                      <a:pt x="3427" y="6901"/>
                    </a:cubicBezTo>
                    <a:cubicBezTo>
                      <a:pt x="3616" y="7127"/>
                      <a:pt x="3801" y="7199"/>
                      <a:pt x="3976" y="7199"/>
                    </a:cubicBezTo>
                    <a:cubicBezTo>
                      <a:pt x="4202" y="7199"/>
                      <a:pt x="4411" y="7079"/>
                      <a:pt x="4590" y="7015"/>
                    </a:cubicBezTo>
                    <a:cubicBezTo>
                      <a:pt x="4896" y="6907"/>
                      <a:pt x="5140" y="6432"/>
                      <a:pt x="5032" y="6047"/>
                    </a:cubicBezTo>
                    <a:cubicBezTo>
                      <a:pt x="4810" y="5253"/>
                      <a:pt x="4437" y="4519"/>
                      <a:pt x="4006" y="3807"/>
                    </a:cubicBezTo>
                    <a:cubicBezTo>
                      <a:pt x="3442" y="2877"/>
                      <a:pt x="2889" y="1931"/>
                      <a:pt x="2441" y="942"/>
                    </a:cubicBezTo>
                    <a:cubicBezTo>
                      <a:pt x="2192" y="394"/>
                      <a:pt x="1937" y="0"/>
                      <a:pt x="13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8"/>
              <p:cNvSpPr/>
              <p:nvPr/>
            </p:nvSpPr>
            <p:spPr>
              <a:xfrm>
                <a:off x="3454676" y="804436"/>
                <a:ext cx="108667" cy="98662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5384" extrusionOk="0">
                    <a:moveTo>
                      <a:pt x="4619" y="1"/>
                    </a:moveTo>
                    <a:cubicBezTo>
                      <a:pt x="4384" y="1"/>
                      <a:pt x="4133" y="130"/>
                      <a:pt x="3833" y="398"/>
                    </a:cubicBezTo>
                    <a:cubicBezTo>
                      <a:pt x="2883" y="1245"/>
                      <a:pt x="1963" y="2124"/>
                      <a:pt x="1021" y="2980"/>
                    </a:cubicBezTo>
                    <a:cubicBezTo>
                      <a:pt x="464" y="3485"/>
                      <a:pt x="173" y="4088"/>
                      <a:pt x="62" y="4845"/>
                    </a:cubicBezTo>
                    <a:cubicBezTo>
                      <a:pt x="1" y="5264"/>
                      <a:pt x="97" y="5383"/>
                      <a:pt x="356" y="5383"/>
                    </a:cubicBezTo>
                    <a:cubicBezTo>
                      <a:pt x="416" y="5383"/>
                      <a:pt x="486" y="5377"/>
                      <a:pt x="564" y="5366"/>
                    </a:cubicBezTo>
                    <a:cubicBezTo>
                      <a:pt x="610" y="5375"/>
                      <a:pt x="655" y="5379"/>
                      <a:pt x="699" y="5379"/>
                    </a:cubicBezTo>
                    <a:cubicBezTo>
                      <a:pt x="981" y="5379"/>
                      <a:pt x="1209" y="5216"/>
                      <a:pt x="1457" y="5073"/>
                    </a:cubicBezTo>
                    <a:cubicBezTo>
                      <a:pt x="2276" y="4602"/>
                      <a:pt x="2865" y="3866"/>
                      <a:pt x="3595" y="3293"/>
                    </a:cubicBezTo>
                    <a:cubicBezTo>
                      <a:pt x="4181" y="2833"/>
                      <a:pt x="4748" y="2330"/>
                      <a:pt x="5236" y="1770"/>
                    </a:cubicBezTo>
                    <a:cubicBezTo>
                      <a:pt x="5490" y="1478"/>
                      <a:pt x="5929" y="1139"/>
                      <a:pt x="5488" y="587"/>
                    </a:cubicBezTo>
                    <a:cubicBezTo>
                      <a:pt x="5182" y="203"/>
                      <a:pt x="4914" y="1"/>
                      <a:pt x="46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8"/>
              <p:cNvSpPr/>
              <p:nvPr/>
            </p:nvSpPr>
            <p:spPr>
              <a:xfrm>
                <a:off x="3141923" y="759959"/>
                <a:ext cx="5481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7732" extrusionOk="0">
                    <a:moveTo>
                      <a:pt x="2065" y="0"/>
                    </a:moveTo>
                    <a:cubicBezTo>
                      <a:pt x="1677" y="0"/>
                      <a:pt x="1287" y="238"/>
                      <a:pt x="1191" y="747"/>
                    </a:cubicBezTo>
                    <a:cubicBezTo>
                      <a:pt x="814" y="2739"/>
                      <a:pt x="362" y="4711"/>
                      <a:pt x="90" y="6722"/>
                    </a:cubicBezTo>
                    <a:cubicBezTo>
                      <a:pt x="0" y="7388"/>
                      <a:pt x="499" y="7732"/>
                      <a:pt x="1025" y="7732"/>
                    </a:cubicBezTo>
                    <a:cubicBezTo>
                      <a:pt x="1520" y="7732"/>
                      <a:pt x="2039" y="7428"/>
                      <a:pt x="2118" y="6803"/>
                    </a:cubicBezTo>
                    <a:cubicBezTo>
                      <a:pt x="2362" y="4847"/>
                      <a:pt x="2814" y="2931"/>
                      <a:pt x="2948" y="961"/>
                    </a:cubicBezTo>
                    <a:cubicBezTo>
                      <a:pt x="2990" y="339"/>
                      <a:pt x="2529" y="0"/>
                      <a:pt x="20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8"/>
              <p:cNvSpPr/>
              <p:nvPr/>
            </p:nvSpPr>
            <p:spPr>
              <a:xfrm>
                <a:off x="2937349" y="875670"/>
                <a:ext cx="511432" cy="392668"/>
              </a:xfrm>
              <a:custGeom>
                <a:avLst/>
                <a:gdLst/>
                <a:ahLst/>
                <a:cxnLst/>
                <a:rect l="l" t="t" r="r" b="b"/>
                <a:pathLst>
                  <a:path w="27909" h="21428" extrusionOk="0">
                    <a:moveTo>
                      <a:pt x="10552" y="0"/>
                    </a:moveTo>
                    <a:cubicBezTo>
                      <a:pt x="6692" y="0"/>
                      <a:pt x="2617" y="5107"/>
                      <a:pt x="1739" y="8228"/>
                    </a:cubicBezTo>
                    <a:cubicBezTo>
                      <a:pt x="0" y="14415"/>
                      <a:pt x="4466" y="19604"/>
                      <a:pt x="10247" y="20967"/>
                    </a:cubicBezTo>
                    <a:cubicBezTo>
                      <a:pt x="11542" y="21273"/>
                      <a:pt x="12837" y="21427"/>
                      <a:pt x="14102" y="21427"/>
                    </a:cubicBezTo>
                    <a:cubicBezTo>
                      <a:pt x="19093" y="21427"/>
                      <a:pt x="23604" y="19018"/>
                      <a:pt x="25721" y="13951"/>
                    </a:cubicBezTo>
                    <a:cubicBezTo>
                      <a:pt x="27909" y="8707"/>
                      <a:pt x="22486" y="2949"/>
                      <a:pt x="17636" y="1468"/>
                    </a:cubicBezTo>
                    <a:cubicBezTo>
                      <a:pt x="17526" y="1434"/>
                      <a:pt x="17421" y="1419"/>
                      <a:pt x="17323" y="1419"/>
                    </a:cubicBezTo>
                    <a:cubicBezTo>
                      <a:pt x="16417" y="1419"/>
                      <a:pt x="16033" y="2719"/>
                      <a:pt x="16991" y="3162"/>
                    </a:cubicBezTo>
                    <a:cubicBezTo>
                      <a:pt x="20879" y="4956"/>
                      <a:pt x="24954" y="7990"/>
                      <a:pt x="22991" y="12809"/>
                    </a:cubicBezTo>
                    <a:cubicBezTo>
                      <a:pt x="21387" y="16747"/>
                      <a:pt x="17993" y="18840"/>
                      <a:pt x="13846" y="18840"/>
                    </a:cubicBezTo>
                    <a:cubicBezTo>
                      <a:pt x="13689" y="18840"/>
                      <a:pt x="13531" y="18837"/>
                      <a:pt x="13371" y="18831"/>
                    </a:cubicBezTo>
                    <a:cubicBezTo>
                      <a:pt x="8133" y="18632"/>
                      <a:pt x="1934" y="14981"/>
                      <a:pt x="3659" y="8826"/>
                    </a:cubicBezTo>
                    <a:cubicBezTo>
                      <a:pt x="4626" y="5383"/>
                      <a:pt x="8511" y="1991"/>
                      <a:pt x="12112" y="1521"/>
                    </a:cubicBezTo>
                    <a:cubicBezTo>
                      <a:pt x="12633" y="1452"/>
                      <a:pt x="12754" y="594"/>
                      <a:pt x="12279" y="376"/>
                    </a:cubicBezTo>
                    <a:cubicBezTo>
                      <a:pt x="11716" y="117"/>
                      <a:pt x="11137" y="0"/>
                      <a:pt x="105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>
                <a:off x="3243101" y="772530"/>
                <a:ext cx="90874" cy="165896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9053" extrusionOk="0">
                    <a:moveTo>
                      <a:pt x="1854" y="1"/>
                    </a:moveTo>
                    <a:cubicBezTo>
                      <a:pt x="310" y="1"/>
                      <a:pt x="715" y="2029"/>
                      <a:pt x="606" y="3034"/>
                    </a:cubicBezTo>
                    <a:cubicBezTo>
                      <a:pt x="427" y="4685"/>
                      <a:pt x="0" y="6341"/>
                      <a:pt x="43" y="8002"/>
                    </a:cubicBezTo>
                    <a:cubicBezTo>
                      <a:pt x="61" y="8684"/>
                      <a:pt x="589" y="9052"/>
                      <a:pt x="1122" y="9052"/>
                    </a:cubicBezTo>
                    <a:cubicBezTo>
                      <a:pt x="1560" y="9052"/>
                      <a:pt x="2001" y="8804"/>
                      <a:pt x="2166" y="8277"/>
                    </a:cubicBezTo>
                    <a:lnTo>
                      <a:pt x="2167" y="8277"/>
                    </a:lnTo>
                    <a:cubicBezTo>
                      <a:pt x="2604" y="6885"/>
                      <a:pt x="4959" y="332"/>
                      <a:pt x="2077" y="14"/>
                    </a:cubicBezTo>
                    <a:cubicBezTo>
                      <a:pt x="1998" y="5"/>
                      <a:pt x="1924" y="1"/>
                      <a:pt x="18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>
                <a:off x="3125191" y="724186"/>
                <a:ext cx="222356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12134" h="4901" extrusionOk="0">
                    <a:moveTo>
                      <a:pt x="3011" y="1"/>
                    </a:moveTo>
                    <a:cubicBezTo>
                      <a:pt x="1868" y="1"/>
                      <a:pt x="581" y="120"/>
                      <a:pt x="247" y="1365"/>
                    </a:cubicBezTo>
                    <a:cubicBezTo>
                      <a:pt x="0" y="2289"/>
                      <a:pt x="519" y="2981"/>
                      <a:pt x="1250" y="3491"/>
                    </a:cubicBezTo>
                    <a:cubicBezTo>
                      <a:pt x="1717" y="3817"/>
                      <a:pt x="2104" y="3943"/>
                      <a:pt x="2484" y="3943"/>
                    </a:cubicBezTo>
                    <a:cubicBezTo>
                      <a:pt x="2983" y="3943"/>
                      <a:pt x="3468" y="3726"/>
                      <a:pt x="4106" y="3461"/>
                    </a:cubicBezTo>
                    <a:cubicBezTo>
                      <a:pt x="4615" y="3249"/>
                      <a:pt x="4756" y="2596"/>
                      <a:pt x="4501" y="2167"/>
                    </a:cubicBezTo>
                    <a:lnTo>
                      <a:pt x="4501" y="2167"/>
                    </a:lnTo>
                    <a:cubicBezTo>
                      <a:pt x="4802" y="2160"/>
                      <a:pt x="5105" y="2153"/>
                      <a:pt x="5407" y="2153"/>
                    </a:cubicBezTo>
                    <a:cubicBezTo>
                      <a:pt x="5833" y="2153"/>
                      <a:pt x="6260" y="2167"/>
                      <a:pt x="6682" y="2213"/>
                    </a:cubicBezTo>
                    <a:cubicBezTo>
                      <a:pt x="7239" y="2274"/>
                      <a:pt x="8272" y="2743"/>
                      <a:pt x="8875" y="2743"/>
                    </a:cubicBezTo>
                    <a:cubicBezTo>
                      <a:pt x="9017" y="2743"/>
                      <a:pt x="9136" y="2717"/>
                      <a:pt x="9219" y="2653"/>
                    </a:cubicBezTo>
                    <a:lnTo>
                      <a:pt x="9219" y="2653"/>
                    </a:lnTo>
                    <a:cubicBezTo>
                      <a:pt x="8336" y="3336"/>
                      <a:pt x="8834" y="4900"/>
                      <a:pt x="9830" y="4900"/>
                    </a:cubicBezTo>
                    <a:cubicBezTo>
                      <a:pt x="9981" y="4900"/>
                      <a:pt x="10143" y="4865"/>
                      <a:pt x="10313" y="4785"/>
                    </a:cubicBezTo>
                    <a:cubicBezTo>
                      <a:pt x="12134" y="3929"/>
                      <a:pt x="11809" y="1990"/>
                      <a:pt x="10236" y="994"/>
                    </a:cubicBezTo>
                    <a:cubicBezTo>
                      <a:pt x="8803" y="87"/>
                      <a:pt x="6821" y="3"/>
                      <a:pt x="5049" y="3"/>
                    </a:cubicBezTo>
                    <a:cubicBezTo>
                      <a:pt x="4646" y="3"/>
                      <a:pt x="4253" y="8"/>
                      <a:pt x="3880" y="8"/>
                    </a:cubicBezTo>
                    <a:cubicBezTo>
                      <a:pt x="3827" y="8"/>
                      <a:pt x="3773" y="8"/>
                      <a:pt x="3721" y="7"/>
                    </a:cubicBezTo>
                    <a:cubicBezTo>
                      <a:pt x="3498" y="6"/>
                      <a:pt x="3258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>
                <a:off x="3211177" y="765017"/>
                <a:ext cx="69250" cy="44530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2430" extrusionOk="0">
                    <a:moveTo>
                      <a:pt x="1024" y="1"/>
                    </a:moveTo>
                    <a:cubicBezTo>
                      <a:pt x="696" y="1"/>
                      <a:pt x="373" y="187"/>
                      <a:pt x="220" y="484"/>
                    </a:cubicBezTo>
                    <a:cubicBezTo>
                      <a:pt x="1" y="908"/>
                      <a:pt x="134" y="1341"/>
                      <a:pt x="485" y="1646"/>
                    </a:cubicBezTo>
                    <a:cubicBezTo>
                      <a:pt x="831" y="1946"/>
                      <a:pt x="1253" y="2134"/>
                      <a:pt x="1680" y="2294"/>
                    </a:cubicBezTo>
                    <a:cubicBezTo>
                      <a:pt x="1946" y="2394"/>
                      <a:pt x="2186" y="2429"/>
                      <a:pt x="2436" y="2429"/>
                    </a:cubicBezTo>
                    <a:cubicBezTo>
                      <a:pt x="2607" y="2429"/>
                      <a:pt x="2782" y="2413"/>
                      <a:pt x="2972" y="2390"/>
                    </a:cubicBezTo>
                    <a:cubicBezTo>
                      <a:pt x="3428" y="2337"/>
                      <a:pt x="3765" y="1804"/>
                      <a:pt x="3772" y="1380"/>
                    </a:cubicBezTo>
                    <a:cubicBezTo>
                      <a:pt x="3779" y="891"/>
                      <a:pt x="3443" y="501"/>
                      <a:pt x="2997" y="346"/>
                    </a:cubicBezTo>
                    <a:cubicBezTo>
                      <a:pt x="2638" y="222"/>
                      <a:pt x="2326" y="184"/>
                      <a:pt x="1954" y="171"/>
                    </a:cubicBezTo>
                    <a:cubicBezTo>
                      <a:pt x="1739" y="165"/>
                      <a:pt x="1536" y="142"/>
                      <a:pt x="1335" y="61"/>
                    </a:cubicBezTo>
                    <a:cubicBezTo>
                      <a:pt x="1234" y="20"/>
                      <a:pt x="1129" y="1"/>
                      <a:pt x="10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>
                <a:off x="3017654" y="1036829"/>
                <a:ext cx="12003" cy="64119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499" extrusionOk="0">
                    <a:moveTo>
                      <a:pt x="591" y="0"/>
                    </a:moveTo>
                    <a:cubicBezTo>
                      <a:pt x="563" y="0"/>
                      <a:pt x="534" y="18"/>
                      <a:pt x="525" y="56"/>
                    </a:cubicBezTo>
                    <a:cubicBezTo>
                      <a:pt x="271" y="1155"/>
                      <a:pt x="0" y="2230"/>
                      <a:pt x="261" y="3357"/>
                    </a:cubicBezTo>
                    <a:cubicBezTo>
                      <a:pt x="283" y="3453"/>
                      <a:pt x="364" y="3498"/>
                      <a:pt x="445" y="3498"/>
                    </a:cubicBezTo>
                    <a:cubicBezTo>
                      <a:pt x="543" y="3498"/>
                      <a:pt x="642" y="3432"/>
                      <a:pt x="643" y="3312"/>
                    </a:cubicBezTo>
                    <a:cubicBezTo>
                      <a:pt x="651" y="2231"/>
                      <a:pt x="642" y="1150"/>
                      <a:pt x="654" y="68"/>
                    </a:cubicBezTo>
                    <a:cubicBezTo>
                      <a:pt x="654" y="23"/>
                      <a:pt x="623" y="0"/>
                      <a:pt x="5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>
                <a:off x="3045949" y="1051967"/>
                <a:ext cx="319991" cy="167014"/>
              </a:xfrm>
              <a:custGeom>
                <a:avLst/>
                <a:gdLst/>
                <a:ahLst/>
                <a:cxnLst/>
                <a:rect l="l" t="t" r="r" b="b"/>
                <a:pathLst>
                  <a:path w="17462" h="9114" extrusionOk="0">
                    <a:moveTo>
                      <a:pt x="16439" y="0"/>
                    </a:moveTo>
                    <a:cubicBezTo>
                      <a:pt x="16218" y="0"/>
                      <a:pt x="15995" y="129"/>
                      <a:pt x="15878" y="415"/>
                    </a:cubicBezTo>
                    <a:cubicBezTo>
                      <a:pt x="14707" y="3265"/>
                      <a:pt x="13991" y="5467"/>
                      <a:pt x="10886" y="6861"/>
                    </a:cubicBezTo>
                    <a:cubicBezTo>
                      <a:pt x="9523" y="7473"/>
                      <a:pt x="8176" y="7751"/>
                      <a:pt x="6859" y="7751"/>
                    </a:cubicBezTo>
                    <a:cubicBezTo>
                      <a:pt x="4480" y="7751"/>
                      <a:pt x="2197" y="6844"/>
                      <a:pt x="86" y="5350"/>
                    </a:cubicBezTo>
                    <a:cubicBezTo>
                      <a:pt x="77" y="5344"/>
                      <a:pt x="68" y="5341"/>
                      <a:pt x="60" y="5341"/>
                    </a:cubicBezTo>
                    <a:cubicBezTo>
                      <a:pt x="25" y="5341"/>
                      <a:pt x="1" y="5389"/>
                      <a:pt x="34" y="5419"/>
                    </a:cubicBezTo>
                    <a:cubicBezTo>
                      <a:pt x="2360" y="7516"/>
                      <a:pt x="4800" y="9113"/>
                      <a:pt x="7760" y="9113"/>
                    </a:cubicBezTo>
                    <a:cubicBezTo>
                      <a:pt x="8603" y="9113"/>
                      <a:pt x="9489" y="8983"/>
                      <a:pt x="10427" y="8698"/>
                    </a:cubicBezTo>
                    <a:cubicBezTo>
                      <a:pt x="13985" y="7617"/>
                      <a:pt x="17461" y="4616"/>
                      <a:pt x="17061" y="610"/>
                    </a:cubicBezTo>
                    <a:cubicBezTo>
                      <a:pt x="17022" y="226"/>
                      <a:pt x="16732" y="0"/>
                      <a:pt x="16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>
                <a:off x="3015986" y="1010091"/>
                <a:ext cx="333845" cy="67198"/>
              </a:xfrm>
              <a:custGeom>
                <a:avLst/>
                <a:gdLst/>
                <a:ahLst/>
                <a:cxnLst/>
                <a:rect l="l" t="t" r="r" b="b"/>
                <a:pathLst>
                  <a:path w="18218" h="3667" extrusionOk="0">
                    <a:moveTo>
                      <a:pt x="15824" y="1"/>
                    </a:moveTo>
                    <a:cubicBezTo>
                      <a:pt x="13727" y="1"/>
                      <a:pt x="10840" y="1114"/>
                      <a:pt x="9701" y="1114"/>
                    </a:cubicBezTo>
                    <a:cubicBezTo>
                      <a:pt x="9685" y="1114"/>
                      <a:pt x="9670" y="1114"/>
                      <a:pt x="9655" y="1113"/>
                    </a:cubicBezTo>
                    <a:cubicBezTo>
                      <a:pt x="7325" y="1048"/>
                      <a:pt x="5096" y="23"/>
                      <a:pt x="3322" y="23"/>
                    </a:cubicBezTo>
                    <a:cubicBezTo>
                      <a:pt x="1866" y="23"/>
                      <a:pt x="716" y="713"/>
                      <a:pt x="65" y="3188"/>
                    </a:cubicBezTo>
                    <a:cubicBezTo>
                      <a:pt x="0" y="3437"/>
                      <a:pt x="254" y="3667"/>
                      <a:pt x="493" y="3667"/>
                    </a:cubicBezTo>
                    <a:cubicBezTo>
                      <a:pt x="573" y="3667"/>
                      <a:pt x="652" y="3641"/>
                      <a:pt x="716" y="3580"/>
                    </a:cubicBezTo>
                    <a:lnTo>
                      <a:pt x="717" y="3580"/>
                    </a:lnTo>
                    <a:cubicBezTo>
                      <a:pt x="1910" y="2457"/>
                      <a:pt x="2591" y="1412"/>
                      <a:pt x="4253" y="1412"/>
                    </a:cubicBezTo>
                    <a:cubicBezTo>
                      <a:pt x="4351" y="1412"/>
                      <a:pt x="4452" y="1416"/>
                      <a:pt x="4556" y="1423"/>
                    </a:cubicBezTo>
                    <a:cubicBezTo>
                      <a:pt x="6256" y="1544"/>
                      <a:pt x="7821" y="2358"/>
                      <a:pt x="9517" y="2517"/>
                    </a:cubicBezTo>
                    <a:cubicBezTo>
                      <a:pt x="9581" y="2523"/>
                      <a:pt x="9650" y="2526"/>
                      <a:pt x="9724" y="2526"/>
                    </a:cubicBezTo>
                    <a:cubicBezTo>
                      <a:pt x="10913" y="2526"/>
                      <a:pt x="13293" y="1793"/>
                      <a:pt x="14999" y="1793"/>
                    </a:cubicBezTo>
                    <a:cubicBezTo>
                      <a:pt x="15833" y="1793"/>
                      <a:pt x="16506" y="1968"/>
                      <a:pt x="16802" y="2488"/>
                    </a:cubicBezTo>
                    <a:cubicBezTo>
                      <a:pt x="16940" y="2731"/>
                      <a:pt x="17147" y="2832"/>
                      <a:pt x="17360" y="2832"/>
                    </a:cubicBezTo>
                    <a:cubicBezTo>
                      <a:pt x="17777" y="2832"/>
                      <a:pt x="18217" y="2447"/>
                      <a:pt x="18213" y="1986"/>
                    </a:cubicBezTo>
                    <a:cubicBezTo>
                      <a:pt x="18199" y="464"/>
                      <a:pt x="17176" y="1"/>
                      <a:pt x="15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>
                <a:off x="3060903" y="1065161"/>
                <a:ext cx="56349" cy="3117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01" extrusionOk="0">
                    <a:moveTo>
                      <a:pt x="1468" y="0"/>
                    </a:moveTo>
                    <a:cubicBezTo>
                      <a:pt x="1075" y="0"/>
                      <a:pt x="675" y="84"/>
                      <a:pt x="379" y="221"/>
                    </a:cubicBezTo>
                    <a:cubicBezTo>
                      <a:pt x="1" y="396"/>
                      <a:pt x="152" y="882"/>
                      <a:pt x="516" y="882"/>
                    </a:cubicBezTo>
                    <a:cubicBezTo>
                      <a:pt x="547" y="882"/>
                      <a:pt x="579" y="879"/>
                      <a:pt x="612" y="871"/>
                    </a:cubicBezTo>
                    <a:cubicBezTo>
                      <a:pt x="716" y="849"/>
                      <a:pt x="830" y="838"/>
                      <a:pt x="946" y="838"/>
                    </a:cubicBezTo>
                    <a:cubicBezTo>
                      <a:pt x="1144" y="838"/>
                      <a:pt x="1349" y="869"/>
                      <a:pt x="1523" y="920"/>
                    </a:cubicBezTo>
                    <a:cubicBezTo>
                      <a:pt x="1778" y="996"/>
                      <a:pt x="1968" y="1110"/>
                      <a:pt x="1987" y="1336"/>
                    </a:cubicBezTo>
                    <a:cubicBezTo>
                      <a:pt x="2006" y="1587"/>
                      <a:pt x="2183" y="1701"/>
                      <a:pt x="2372" y="1701"/>
                    </a:cubicBezTo>
                    <a:cubicBezTo>
                      <a:pt x="2573" y="1701"/>
                      <a:pt x="2787" y="1572"/>
                      <a:pt x="2842" y="1342"/>
                    </a:cubicBezTo>
                    <a:cubicBezTo>
                      <a:pt x="3075" y="360"/>
                      <a:pt x="2286" y="0"/>
                      <a:pt x="14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>
                <a:off x="3063872" y="1082388"/>
                <a:ext cx="22100" cy="26608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452" extrusionOk="0">
                    <a:moveTo>
                      <a:pt x="458" y="0"/>
                    </a:moveTo>
                    <a:cubicBezTo>
                      <a:pt x="299" y="0"/>
                      <a:pt x="146" y="96"/>
                      <a:pt x="107" y="314"/>
                    </a:cubicBezTo>
                    <a:cubicBezTo>
                      <a:pt x="1" y="908"/>
                      <a:pt x="296" y="1225"/>
                      <a:pt x="832" y="1433"/>
                    </a:cubicBezTo>
                    <a:cubicBezTo>
                      <a:pt x="864" y="1445"/>
                      <a:pt x="894" y="1451"/>
                      <a:pt x="922" y="1451"/>
                    </a:cubicBezTo>
                    <a:cubicBezTo>
                      <a:pt x="1126" y="1451"/>
                      <a:pt x="1206" y="1145"/>
                      <a:pt x="1075" y="995"/>
                    </a:cubicBezTo>
                    <a:cubicBezTo>
                      <a:pt x="941" y="839"/>
                      <a:pt x="863" y="652"/>
                      <a:pt x="873" y="444"/>
                    </a:cubicBezTo>
                    <a:cubicBezTo>
                      <a:pt x="888" y="167"/>
                      <a:pt x="667" y="0"/>
                      <a:pt x="4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>
                <a:off x="3121654" y="1091258"/>
                <a:ext cx="71339" cy="76635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4182" extrusionOk="0">
                    <a:moveTo>
                      <a:pt x="1514" y="2263"/>
                    </a:moveTo>
                    <a:lnTo>
                      <a:pt x="1514" y="2263"/>
                    </a:lnTo>
                    <a:cubicBezTo>
                      <a:pt x="1514" y="2263"/>
                      <a:pt x="1514" y="2263"/>
                      <a:pt x="1514" y="2265"/>
                    </a:cubicBezTo>
                    <a:lnTo>
                      <a:pt x="1514" y="2265"/>
                    </a:lnTo>
                    <a:cubicBezTo>
                      <a:pt x="1514" y="2264"/>
                      <a:pt x="1514" y="2263"/>
                      <a:pt x="1514" y="2263"/>
                    </a:cubicBezTo>
                    <a:close/>
                    <a:moveTo>
                      <a:pt x="1484" y="2366"/>
                    </a:moveTo>
                    <a:lnTo>
                      <a:pt x="1484" y="2366"/>
                    </a:lnTo>
                    <a:cubicBezTo>
                      <a:pt x="1485" y="2366"/>
                      <a:pt x="1485" y="2367"/>
                      <a:pt x="1486" y="2367"/>
                    </a:cubicBezTo>
                    <a:lnTo>
                      <a:pt x="1486" y="2367"/>
                    </a:lnTo>
                    <a:cubicBezTo>
                      <a:pt x="1478" y="2393"/>
                      <a:pt x="1474" y="2404"/>
                      <a:pt x="1474" y="2404"/>
                    </a:cubicBezTo>
                    <a:cubicBezTo>
                      <a:pt x="1474" y="2404"/>
                      <a:pt x="1478" y="2387"/>
                      <a:pt x="1484" y="2366"/>
                    </a:cubicBezTo>
                    <a:close/>
                    <a:moveTo>
                      <a:pt x="1529" y="2414"/>
                    </a:moveTo>
                    <a:lnTo>
                      <a:pt x="1529" y="2414"/>
                    </a:lnTo>
                    <a:cubicBezTo>
                      <a:pt x="1546" y="2442"/>
                      <a:pt x="1556" y="2465"/>
                      <a:pt x="1555" y="2465"/>
                    </a:cubicBezTo>
                    <a:cubicBezTo>
                      <a:pt x="1555" y="2465"/>
                      <a:pt x="1547" y="2451"/>
                      <a:pt x="1529" y="2414"/>
                    </a:cubicBezTo>
                    <a:close/>
                    <a:moveTo>
                      <a:pt x="1896" y="0"/>
                    </a:moveTo>
                    <a:cubicBezTo>
                      <a:pt x="1303" y="0"/>
                      <a:pt x="839" y="561"/>
                      <a:pt x="770" y="1137"/>
                    </a:cubicBezTo>
                    <a:lnTo>
                      <a:pt x="770" y="1137"/>
                    </a:lnTo>
                    <a:cubicBezTo>
                      <a:pt x="147" y="1563"/>
                      <a:pt x="1" y="2375"/>
                      <a:pt x="272" y="3068"/>
                    </a:cubicBezTo>
                    <a:cubicBezTo>
                      <a:pt x="553" y="3787"/>
                      <a:pt x="1219" y="4182"/>
                      <a:pt x="1918" y="4182"/>
                    </a:cubicBezTo>
                    <a:cubicBezTo>
                      <a:pt x="2228" y="4182"/>
                      <a:pt x="2545" y="4104"/>
                      <a:pt x="2837" y="3943"/>
                    </a:cubicBezTo>
                    <a:cubicBezTo>
                      <a:pt x="3509" y="3573"/>
                      <a:pt x="3892" y="2767"/>
                      <a:pt x="3836" y="2013"/>
                    </a:cubicBezTo>
                    <a:cubicBezTo>
                      <a:pt x="3803" y="1596"/>
                      <a:pt x="3665" y="1194"/>
                      <a:pt x="3433" y="847"/>
                    </a:cubicBezTo>
                    <a:cubicBezTo>
                      <a:pt x="3122" y="380"/>
                      <a:pt x="2688" y="191"/>
                      <a:pt x="2172" y="40"/>
                    </a:cubicBezTo>
                    <a:cubicBezTo>
                      <a:pt x="2078" y="13"/>
                      <a:pt x="1985" y="0"/>
                      <a:pt x="18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6" name="Google Shape;1226;p38"/>
          <p:cNvGrpSpPr/>
          <p:nvPr/>
        </p:nvGrpSpPr>
        <p:grpSpPr>
          <a:xfrm>
            <a:off x="5127095" y="3196801"/>
            <a:ext cx="2914246" cy="3428117"/>
            <a:chOff x="4508475" y="1404625"/>
            <a:chExt cx="2855281" cy="3396282"/>
          </a:xfrm>
        </p:grpSpPr>
        <p:sp>
          <p:nvSpPr>
            <p:cNvPr id="1227" name="Google Shape;1227;p38"/>
            <p:cNvSpPr/>
            <p:nvPr/>
          </p:nvSpPr>
          <p:spPr>
            <a:xfrm>
              <a:off x="4601834" y="4066528"/>
              <a:ext cx="2634581" cy="70380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4508475" y="1404625"/>
              <a:ext cx="2855281" cy="3396282"/>
            </a:xfrm>
            <a:custGeom>
              <a:avLst/>
              <a:gdLst/>
              <a:ahLst/>
              <a:cxnLst/>
              <a:rect l="l" t="t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lnTo>
                    <a:pt x="3578" y="149642"/>
                  </a:ln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38"/>
          <p:cNvGrpSpPr/>
          <p:nvPr/>
        </p:nvGrpSpPr>
        <p:grpSpPr>
          <a:xfrm>
            <a:off x="6215564" y="1983998"/>
            <a:ext cx="1078084" cy="1425675"/>
            <a:chOff x="5394851" y="495000"/>
            <a:chExt cx="1056271" cy="1412436"/>
          </a:xfrm>
        </p:grpSpPr>
        <p:grpSp>
          <p:nvGrpSpPr>
            <p:cNvPr id="1230" name="Google Shape;1230;p38"/>
            <p:cNvGrpSpPr/>
            <p:nvPr/>
          </p:nvGrpSpPr>
          <p:grpSpPr>
            <a:xfrm>
              <a:off x="5394851" y="495000"/>
              <a:ext cx="1056271" cy="1412436"/>
              <a:chOff x="5536138" y="809625"/>
              <a:chExt cx="1056271" cy="1412436"/>
            </a:xfrm>
          </p:grpSpPr>
          <p:sp>
            <p:nvSpPr>
              <p:cNvPr id="1231" name="Google Shape;1231;p38"/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6832" y="2009"/>
                    </a:moveTo>
                    <a:cubicBezTo>
                      <a:pt x="27372" y="2009"/>
                      <a:pt x="27982" y="2107"/>
                      <a:pt x="28530" y="2114"/>
                    </a:cubicBezTo>
                    <a:cubicBezTo>
                      <a:pt x="28538" y="2114"/>
                      <a:pt x="28545" y="2114"/>
                      <a:pt x="28553" y="2114"/>
                    </a:cubicBezTo>
                    <a:cubicBezTo>
                      <a:pt x="28837" y="2114"/>
                      <a:pt x="29104" y="2055"/>
                      <a:pt x="29378" y="2042"/>
                    </a:cubicBezTo>
                    <a:cubicBezTo>
                      <a:pt x="29506" y="2037"/>
                      <a:pt x="29633" y="2034"/>
                      <a:pt x="29760" y="2034"/>
                    </a:cubicBezTo>
                    <a:cubicBezTo>
                      <a:pt x="30881" y="2034"/>
                      <a:pt x="31986" y="2232"/>
                      <a:pt x="33100" y="2304"/>
                    </a:cubicBezTo>
                    <a:cubicBezTo>
                      <a:pt x="35226" y="2442"/>
                      <a:pt x="37204" y="3086"/>
                      <a:pt x="39183" y="3818"/>
                    </a:cubicBezTo>
                    <a:cubicBezTo>
                      <a:pt x="39994" y="4118"/>
                      <a:pt x="40909" y="4353"/>
                      <a:pt x="41547" y="4830"/>
                    </a:cubicBezTo>
                    <a:cubicBezTo>
                      <a:pt x="42728" y="5713"/>
                      <a:pt x="44199" y="6023"/>
                      <a:pt x="45308" y="7022"/>
                    </a:cubicBezTo>
                    <a:cubicBezTo>
                      <a:pt x="46572" y="8162"/>
                      <a:pt x="47988" y="9088"/>
                      <a:pt x="49041" y="10511"/>
                    </a:cubicBezTo>
                    <a:cubicBezTo>
                      <a:pt x="49431" y="11037"/>
                      <a:pt x="49884" y="11691"/>
                      <a:pt x="50453" y="12197"/>
                    </a:cubicBezTo>
                    <a:cubicBezTo>
                      <a:pt x="51094" y="12765"/>
                      <a:pt x="51667" y="13595"/>
                      <a:pt x="51941" y="14564"/>
                    </a:cubicBezTo>
                    <a:cubicBezTo>
                      <a:pt x="52223" y="15561"/>
                      <a:pt x="52845" y="16457"/>
                      <a:pt x="53195" y="17441"/>
                    </a:cubicBezTo>
                    <a:cubicBezTo>
                      <a:pt x="53611" y="18609"/>
                      <a:pt x="53959" y="19809"/>
                      <a:pt x="54205" y="21024"/>
                    </a:cubicBezTo>
                    <a:cubicBezTo>
                      <a:pt x="54300" y="21491"/>
                      <a:pt x="54507" y="21903"/>
                      <a:pt x="54604" y="22361"/>
                    </a:cubicBezTo>
                    <a:cubicBezTo>
                      <a:pt x="55046" y="24411"/>
                      <a:pt x="55153" y="26496"/>
                      <a:pt x="55023" y="28569"/>
                    </a:cubicBezTo>
                    <a:cubicBezTo>
                      <a:pt x="54942" y="29852"/>
                      <a:pt x="54904" y="31146"/>
                      <a:pt x="54732" y="32422"/>
                    </a:cubicBezTo>
                    <a:cubicBezTo>
                      <a:pt x="54633" y="33151"/>
                      <a:pt x="54453" y="33890"/>
                      <a:pt x="54172" y="34567"/>
                    </a:cubicBezTo>
                    <a:cubicBezTo>
                      <a:pt x="53866" y="35306"/>
                      <a:pt x="54009" y="36144"/>
                      <a:pt x="53613" y="36831"/>
                    </a:cubicBezTo>
                    <a:cubicBezTo>
                      <a:pt x="53081" y="37751"/>
                      <a:pt x="53279" y="38838"/>
                      <a:pt x="52811" y="39802"/>
                    </a:cubicBezTo>
                    <a:cubicBezTo>
                      <a:pt x="52433" y="40580"/>
                      <a:pt x="52380" y="41528"/>
                      <a:pt x="52066" y="42374"/>
                    </a:cubicBezTo>
                    <a:cubicBezTo>
                      <a:pt x="51718" y="43313"/>
                      <a:pt x="51549" y="44391"/>
                      <a:pt x="51065" y="45193"/>
                    </a:cubicBezTo>
                    <a:cubicBezTo>
                      <a:pt x="50199" y="46629"/>
                      <a:pt x="49665" y="48226"/>
                      <a:pt x="48697" y="49611"/>
                    </a:cubicBezTo>
                    <a:cubicBezTo>
                      <a:pt x="47960" y="50664"/>
                      <a:pt x="47281" y="51773"/>
                      <a:pt x="46608" y="52863"/>
                    </a:cubicBezTo>
                    <a:cubicBezTo>
                      <a:pt x="46100" y="53685"/>
                      <a:pt x="45462" y="54365"/>
                      <a:pt x="44935" y="55141"/>
                    </a:cubicBezTo>
                    <a:cubicBezTo>
                      <a:pt x="44433" y="55879"/>
                      <a:pt x="43632" y="56445"/>
                      <a:pt x="43305" y="57157"/>
                    </a:cubicBezTo>
                    <a:cubicBezTo>
                      <a:pt x="43027" y="57764"/>
                      <a:pt x="42542" y="58167"/>
                      <a:pt x="42277" y="58737"/>
                    </a:cubicBezTo>
                    <a:cubicBezTo>
                      <a:pt x="42219" y="58859"/>
                      <a:pt x="42153" y="59151"/>
                      <a:pt x="41937" y="59151"/>
                    </a:cubicBezTo>
                    <a:cubicBezTo>
                      <a:pt x="41872" y="59151"/>
                      <a:pt x="41794" y="59126"/>
                      <a:pt x="41700" y="59062"/>
                    </a:cubicBezTo>
                    <a:cubicBezTo>
                      <a:pt x="41697" y="59060"/>
                      <a:pt x="41693" y="59059"/>
                      <a:pt x="41688" y="59059"/>
                    </a:cubicBezTo>
                    <a:cubicBezTo>
                      <a:pt x="41628" y="59059"/>
                      <a:pt x="41432" y="59200"/>
                      <a:pt x="41438" y="59217"/>
                    </a:cubicBezTo>
                    <a:cubicBezTo>
                      <a:pt x="41655" y="59773"/>
                      <a:pt x="41029" y="59916"/>
                      <a:pt x="40920" y="60302"/>
                    </a:cubicBezTo>
                    <a:cubicBezTo>
                      <a:pt x="40872" y="60472"/>
                      <a:pt x="40816" y="60601"/>
                      <a:pt x="40637" y="60659"/>
                    </a:cubicBezTo>
                    <a:cubicBezTo>
                      <a:pt x="40231" y="60795"/>
                      <a:pt x="39921" y="61002"/>
                      <a:pt x="39975" y="61511"/>
                    </a:cubicBezTo>
                    <a:cubicBezTo>
                      <a:pt x="39984" y="61592"/>
                      <a:pt x="39880" y="61724"/>
                      <a:pt x="39794" y="61772"/>
                    </a:cubicBezTo>
                    <a:cubicBezTo>
                      <a:pt x="38878" y="62275"/>
                      <a:pt x="38669" y="63375"/>
                      <a:pt x="37889" y="64043"/>
                    </a:cubicBezTo>
                    <a:cubicBezTo>
                      <a:pt x="37600" y="64289"/>
                      <a:pt x="37186" y="64768"/>
                      <a:pt x="36946" y="65235"/>
                    </a:cubicBezTo>
                    <a:cubicBezTo>
                      <a:pt x="36808" y="65502"/>
                      <a:pt x="36672" y="65812"/>
                      <a:pt x="36180" y="65827"/>
                    </a:cubicBezTo>
                    <a:cubicBezTo>
                      <a:pt x="35744" y="65841"/>
                      <a:pt x="35788" y="66511"/>
                      <a:pt x="35437" y="66845"/>
                    </a:cubicBezTo>
                    <a:cubicBezTo>
                      <a:pt x="34725" y="67522"/>
                      <a:pt x="34146" y="68394"/>
                      <a:pt x="33506" y="69131"/>
                    </a:cubicBezTo>
                    <a:cubicBezTo>
                      <a:pt x="32001" y="70866"/>
                      <a:pt x="30826" y="72970"/>
                      <a:pt x="28670" y="74071"/>
                    </a:cubicBezTo>
                    <a:cubicBezTo>
                      <a:pt x="28498" y="74158"/>
                      <a:pt x="28428" y="74172"/>
                      <a:pt x="28453" y="74397"/>
                    </a:cubicBezTo>
                    <a:cubicBezTo>
                      <a:pt x="28494" y="74790"/>
                      <a:pt x="28104" y="74853"/>
                      <a:pt x="27853" y="74962"/>
                    </a:cubicBezTo>
                    <a:cubicBezTo>
                      <a:pt x="27807" y="74981"/>
                      <a:pt x="27769" y="74990"/>
                      <a:pt x="27736" y="74990"/>
                    </a:cubicBezTo>
                    <a:cubicBezTo>
                      <a:pt x="27543" y="74990"/>
                      <a:pt x="27536" y="74700"/>
                      <a:pt x="27433" y="74583"/>
                    </a:cubicBezTo>
                    <a:cubicBezTo>
                      <a:pt x="27075" y="74174"/>
                      <a:pt x="26441" y="73963"/>
                      <a:pt x="26447" y="73279"/>
                    </a:cubicBezTo>
                    <a:cubicBezTo>
                      <a:pt x="25495" y="73228"/>
                      <a:pt x="25664" y="71783"/>
                      <a:pt x="24597" y="71783"/>
                    </a:cubicBezTo>
                    <a:cubicBezTo>
                      <a:pt x="24584" y="71783"/>
                      <a:pt x="24572" y="71783"/>
                      <a:pt x="24559" y="71783"/>
                    </a:cubicBezTo>
                    <a:cubicBezTo>
                      <a:pt x="24557" y="71783"/>
                      <a:pt x="24555" y="71783"/>
                      <a:pt x="24553" y="71783"/>
                    </a:cubicBezTo>
                    <a:cubicBezTo>
                      <a:pt x="24280" y="71783"/>
                      <a:pt x="24189" y="71158"/>
                      <a:pt x="23970" y="70846"/>
                    </a:cubicBezTo>
                    <a:cubicBezTo>
                      <a:pt x="23535" y="70230"/>
                      <a:pt x="22733" y="69977"/>
                      <a:pt x="22515" y="69124"/>
                    </a:cubicBezTo>
                    <a:cubicBezTo>
                      <a:pt x="22355" y="68502"/>
                      <a:pt x="21469" y="68389"/>
                      <a:pt x="21138" y="67702"/>
                    </a:cubicBezTo>
                    <a:cubicBezTo>
                      <a:pt x="20578" y="66543"/>
                      <a:pt x="19470" y="65771"/>
                      <a:pt x="18695" y="64736"/>
                    </a:cubicBezTo>
                    <a:cubicBezTo>
                      <a:pt x="18264" y="64160"/>
                      <a:pt x="17926" y="63364"/>
                      <a:pt x="17088" y="63053"/>
                    </a:cubicBezTo>
                    <a:cubicBezTo>
                      <a:pt x="16399" y="62797"/>
                      <a:pt x="16080" y="62040"/>
                      <a:pt x="15728" y="61457"/>
                    </a:cubicBezTo>
                    <a:cubicBezTo>
                      <a:pt x="15302" y="60752"/>
                      <a:pt x="14681" y="60218"/>
                      <a:pt x="14285" y="59486"/>
                    </a:cubicBezTo>
                    <a:cubicBezTo>
                      <a:pt x="13862" y="58699"/>
                      <a:pt x="13218" y="58041"/>
                      <a:pt x="12870" y="57186"/>
                    </a:cubicBezTo>
                    <a:cubicBezTo>
                      <a:pt x="12729" y="56838"/>
                      <a:pt x="12383" y="56566"/>
                      <a:pt x="12100" y="56291"/>
                    </a:cubicBezTo>
                    <a:cubicBezTo>
                      <a:pt x="11967" y="56161"/>
                      <a:pt x="11688" y="56122"/>
                      <a:pt x="12133" y="55841"/>
                    </a:cubicBezTo>
                    <a:cubicBezTo>
                      <a:pt x="11395" y="55512"/>
                      <a:pt x="11555" y="54570"/>
                      <a:pt x="10931" y="54239"/>
                    </a:cubicBezTo>
                    <a:cubicBezTo>
                      <a:pt x="10474" y="53997"/>
                      <a:pt x="10403" y="53616"/>
                      <a:pt x="10172" y="53260"/>
                    </a:cubicBezTo>
                    <a:cubicBezTo>
                      <a:pt x="9841" y="52748"/>
                      <a:pt x="9736" y="52067"/>
                      <a:pt x="9288" y="51698"/>
                    </a:cubicBezTo>
                    <a:cubicBezTo>
                      <a:pt x="8769" y="51271"/>
                      <a:pt x="8507" y="50787"/>
                      <a:pt x="8497" y="50174"/>
                    </a:cubicBezTo>
                    <a:cubicBezTo>
                      <a:pt x="8492" y="49701"/>
                      <a:pt x="8098" y="49456"/>
                      <a:pt x="7934" y="49087"/>
                    </a:cubicBezTo>
                    <a:cubicBezTo>
                      <a:pt x="7683" y="48525"/>
                      <a:pt x="7596" y="47782"/>
                      <a:pt x="7020" y="47420"/>
                    </a:cubicBezTo>
                    <a:cubicBezTo>
                      <a:pt x="6604" y="47159"/>
                      <a:pt x="6685" y="46693"/>
                      <a:pt x="6652" y="46437"/>
                    </a:cubicBezTo>
                    <a:cubicBezTo>
                      <a:pt x="6532" y="45499"/>
                      <a:pt x="5449" y="44970"/>
                      <a:pt x="5669" y="43945"/>
                    </a:cubicBezTo>
                    <a:cubicBezTo>
                      <a:pt x="5737" y="43630"/>
                      <a:pt x="5328" y="43767"/>
                      <a:pt x="5292" y="43391"/>
                    </a:cubicBezTo>
                    <a:cubicBezTo>
                      <a:pt x="5166" y="42109"/>
                      <a:pt x="4416" y="41014"/>
                      <a:pt x="3906" y="39850"/>
                    </a:cubicBezTo>
                    <a:cubicBezTo>
                      <a:pt x="3802" y="39612"/>
                      <a:pt x="3811" y="39339"/>
                      <a:pt x="3778" y="39153"/>
                    </a:cubicBezTo>
                    <a:cubicBezTo>
                      <a:pt x="3539" y="37765"/>
                      <a:pt x="2945" y="36487"/>
                      <a:pt x="2642" y="35135"/>
                    </a:cubicBezTo>
                    <a:cubicBezTo>
                      <a:pt x="2438" y="34229"/>
                      <a:pt x="2635" y="33242"/>
                      <a:pt x="2522" y="32306"/>
                    </a:cubicBezTo>
                    <a:cubicBezTo>
                      <a:pt x="2239" y="29987"/>
                      <a:pt x="2615" y="27694"/>
                      <a:pt x="2717" y="25392"/>
                    </a:cubicBezTo>
                    <a:cubicBezTo>
                      <a:pt x="2758" y="24432"/>
                      <a:pt x="3131" y="23488"/>
                      <a:pt x="3437" y="22590"/>
                    </a:cubicBezTo>
                    <a:cubicBezTo>
                      <a:pt x="3971" y="21021"/>
                      <a:pt x="4475" y="19421"/>
                      <a:pt x="5360" y="17982"/>
                    </a:cubicBezTo>
                    <a:cubicBezTo>
                      <a:pt x="5757" y="17336"/>
                      <a:pt x="6483" y="16693"/>
                      <a:pt x="6517" y="16080"/>
                    </a:cubicBezTo>
                    <a:cubicBezTo>
                      <a:pt x="6566" y="15192"/>
                      <a:pt x="7724" y="15130"/>
                      <a:pt x="7524" y="14266"/>
                    </a:cubicBezTo>
                    <a:cubicBezTo>
                      <a:pt x="8486" y="13757"/>
                      <a:pt x="8555" y="12475"/>
                      <a:pt x="9394" y="11975"/>
                    </a:cubicBezTo>
                    <a:cubicBezTo>
                      <a:pt x="9842" y="11708"/>
                      <a:pt x="10123" y="11625"/>
                      <a:pt x="10015" y="11087"/>
                    </a:cubicBezTo>
                    <a:cubicBezTo>
                      <a:pt x="10009" y="11056"/>
                      <a:pt x="10085" y="10973"/>
                      <a:pt x="10120" y="10973"/>
                    </a:cubicBezTo>
                    <a:cubicBezTo>
                      <a:pt x="10121" y="10973"/>
                      <a:pt x="10121" y="10973"/>
                      <a:pt x="10121" y="10973"/>
                    </a:cubicBezTo>
                    <a:cubicBezTo>
                      <a:pt x="10141" y="10974"/>
                      <a:pt x="10160" y="10975"/>
                      <a:pt x="10178" y="10975"/>
                    </a:cubicBezTo>
                    <a:cubicBezTo>
                      <a:pt x="11125" y="10975"/>
                      <a:pt x="11060" y="9841"/>
                      <a:pt x="11791" y="9473"/>
                    </a:cubicBezTo>
                    <a:cubicBezTo>
                      <a:pt x="12281" y="9225"/>
                      <a:pt x="12683" y="8382"/>
                      <a:pt x="13149" y="7970"/>
                    </a:cubicBezTo>
                    <a:cubicBezTo>
                      <a:pt x="13706" y="7478"/>
                      <a:pt x="14281" y="6900"/>
                      <a:pt x="15012" y="6546"/>
                    </a:cubicBezTo>
                    <a:cubicBezTo>
                      <a:pt x="15535" y="6291"/>
                      <a:pt x="15908" y="5744"/>
                      <a:pt x="16476" y="5480"/>
                    </a:cubicBezTo>
                    <a:cubicBezTo>
                      <a:pt x="17148" y="5169"/>
                      <a:pt x="17617" y="4587"/>
                      <a:pt x="18407" y="4353"/>
                    </a:cubicBezTo>
                    <a:cubicBezTo>
                      <a:pt x="19117" y="4140"/>
                      <a:pt x="19815" y="3650"/>
                      <a:pt x="20558" y="3461"/>
                    </a:cubicBezTo>
                    <a:cubicBezTo>
                      <a:pt x="21511" y="3219"/>
                      <a:pt x="22407" y="2845"/>
                      <a:pt x="23326" y="2527"/>
                    </a:cubicBezTo>
                    <a:cubicBezTo>
                      <a:pt x="24201" y="2223"/>
                      <a:pt x="25123" y="2460"/>
                      <a:pt x="26054" y="2119"/>
                    </a:cubicBezTo>
                    <a:cubicBezTo>
                      <a:pt x="26280" y="2037"/>
                      <a:pt x="26546" y="2009"/>
                      <a:pt x="26832" y="2009"/>
                    </a:cubicBezTo>
                    <a:close/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3" name="Google Shape;1233;p38"/>
            <p:cNvGrpSpPr/>
            <p:nvPr/>
          </p:nvGrpSpPr>
          <p:grpSpPr>
            <a:xfrm>
              <a:off x="5639224" y="746950"/>
              <a:ext cx="593692" cy="732924"/>
              <a:chOff x="5626136" y="736150"/>
              <a:chExt cx="593692" cy="732924"/>
            </a:xfrm>
          </p:grpSpPr>
          <p:sp>
            <p:nvSpPr>
              <p:cNvPr id="1234" name="Google Shape;1234;p38"/>
              <p:cNvSpPr/>
              <p:nvPr/>
            </p:nvSpPr>
            <p:spPr>
              <a:xfrm>
                <a:off x="5693715" y="832814"/>
                <a:ext cx="413597" cy="636261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28875" extrusionOk="0">
                    <a:moveTo>
                      <a:pt x="9832" y="11349"/>
                    </a:moveTo>
                    <a:cubicBezTo>
                      <a:pt x="10079" y="11349"/>
                      <a:pt x="10351" y="11472"/>
                      <a:pt x="10578" y="11519"/>
                    </a:cubicBezTo>
                    <a:cubicBezTo>
                      <a:pt x="11029" y="11611"/>
                      <a:pt x="11038" y="12085"/>
                      <a:pt x="11090" y="12441"/>
                    </a:cubicBezTo>
                    <a:cubicBezTo>
                      <a:pt x="11139" y="12784"/>
                      <a:pt x="11101" y="13139"/>
                      <a:pt x="11101" y="13489"/>
                    </a:cubicBezTo>
                    <a:lnTo>
                      <a:pt x="11111" y="13490"/>
                    </a:lnTo>
                    <a:cubicBezTo>
                      <a:pt x="11029" y="15572"/>
                      <a:pt x="10945" y="17653"/>
                      <a:pt x="10861" y="19734"/>
                    </a:cubicBezTo>
                    <a:cubicBezTo>
                      <a:pt x="10858" y="19804"/>
                      <a:pt x="10832" y="19876"/>
                      <a:pt x="10843" y="19944"/>
                    </a:cubicBezTo>
                    <a:cubicBezTo>
                      <a:pt x="11042" y="21091"/>
                      <a:pt x="10938" y="21209"/>
                      <a:pt x="9771" y="21211"/>
                    </a:cubicBezTo>
                    <a:cubicBezTo>
                      <a:pt x="9549" y="21211"/>
                      <a:pt x="9493" y="21061"/>
                      <a:pt x="9503" y="20928"/>
                    </a:cubicBezTo>
                    <a:cubicBezTo>
                      <a:pt x="9523" y="20653"/>
                      <a:pt x="9492" y="20251"/>
                      <a:pt x="9662" y="20132"/>
                    </a:cubicBezTo>
                    <a:cubicBezTo>
                      <a:pt x="10215" y="19744"/>
                      <a:pt x="9873" y="19185"/>
                      <a:pt x="9948" y="18760"/>
                    </a:cubicBezTo>
                    <a:cubicBezTo>
                      <a:pt x="10035" y="18270"/>
                      <a:pt x="10059" y="17632"/>
                      <a:pt x="9846" y="17116"/>
                    </a:cubicBezTo>
                    <a:cubicBezTo>
                      <a:pt x="9405" y="16042"/>
                      <a:pt x="9481" y="14922"/>
                      <a:pt x="9361" y="13816"/>
                    </a:cubicBezTo>
                    <a:cubicBezTo>
                      <a:pt x="9330" y="13534"/>
                      <a:pt x="9378" y="13211"/>
                      <a:pt x="9147" y="12918"/>
                    </a:cubicBezTo>
                    <a:cubicBezTo>
                      <a:pt x="8734" y="12393"/>
                      <a:pt x="9080" y="11896"/>
                      <a:pt x="9439" y="11512"/>
                    </a:cubicBezTo>
                    <a:cubicBezTo>
                      <a:pt x="9553" y="11390"/>
                      <a:pt x="9688" y="11349"/>
                      <a:pt x="9832" y="11349"/>
                    </a:cubicBezTo>
                    <a:close/>
                    <a:moveTo>
                      <a:pt x="9354" y="1575"/>
                    </a:moveTo>
                    <a:cubicBezTo>
                      <a:pt x="10252" y="1575"/>
                      <a:pt x="11141" y="1706"/>
                      <a:pt x="12027" y="1940"/>
                    </a:cubicBezTo>
                    <a:cubicBezTo>
                      <a:pt x="12824" y="2150"/>
                      <a:pt x="13442" y="2706"/>
                      <a:pt x="14123" y="3029"/>
                    </a:cubicBezTo>
                    <a:cubicBezTo>
                      <a:pt x="15517" y="3695"/>
                      <a:pt x="15961" y="4902"/>
                      <a:pt x="16456" y="5995"/>
                    </a:cubicBezTo>
                    <a:cubicBezTo>
                      <a:pt x="17179" y="7593"/>
                      <a:pt x="17563" y="9340"/>
                      <a:pt x="16937" y="11106"/>
                    </a:cubicBezTo>
                    <a:cubicBezTo>
                      <a:pt x="16766" y="11585"/>
                      <a:pt x="16798" y="12160"/>
                      <a:pt x="16243" y="12468"/>
                    </a:cubicBezTo>
                    <a:cubicBezTo>
                      <a:pt x="16185" y="12501"/>
                      <a:pt x="16124" y="12612"/>
                      <a:pt x="16140" y="12665"/>
                    </a:cubicBezTo>
                    <a:cubicBezTo>
                      <a:pt x="16395" y="13504"/>
                      <a:pt x="15513" y="13786"/>
                      <a:pt x="15196" y="14334"/>
                    </a:cubicBezTo>
                    <a:cubicBezTo>
                      <a:pt x="14863" y="14909"/>
                      <a:pt x="14612" y="15414"/>
                      <a:pt x="14873" y="16060"/>
                    </a:cubicBezTo>
                    <a:cubicBezTo>
                      <a:pt x="14914" y="16159"/>
                      <a:pt x="14878" y="16311"/>
                      <a:pt x="14826" y="16416"/>
                    </a:cubicBezTo>
                    <a:cubicBezTo>
                      <a:pt x="14206" y="17678"/>
                      <a:pt x="14605" y="19013"/>
                      <a:pt x="14460" y="20308"/>
                    </a:cubicBezTo>
                    <a:cubicBezTo>
                      <a:pt x="14409" y="20299"/>
                      <a:pt x="14358" y="20295"/>
                      <a:pt x="14307" y="20295"/>
                    </a:cubicBezTo>
                    <a:cubicBezTo>
                      <a:pt x="13900" y="20295"/>
                      <a:pt x="13505" y="20539"/>
                      <a:pt x="13032" y="20539"/>
                    </a:cubicBezTo>
                    <a:cubicBezTo>
                      <a:pt x="13024" y="20539"/>
                      <a:pt x="13015" y="20539"/>
                      <a:pt x="13006" y="20538"/>
                    </a:cubicBezTo>
                    <a:cubicBezTo>
                      <a:pt x="12426" y="20528"/>
                      <a:pt x="12285" y="20313"/>
                      <a:pt x="12303" y="19925"/>
                    </a:cubicBezTo>
                    <a:cubicBezTo>
                      <a:pt x="12332" y="19295"/>
                      <a:pt x="12555" y="18665"/>
                      <a:pt x="12520" y="18042"/>
                    </a:cubicBezTo>
                    <a:cubicBezTo>
                      <a:pt x="12472" y="17204"/>
                      <a:pt x="12718" y="16377"/>
                      <a:pt x="12622" y="15564"/>
                    </a:cubicBezTo>
                    <a:cubicBezTo>
                      <a:pt x="12532" y="14815"/>
                      <a:pt x="12644" y="14081"/>
                      <a:pt x="12770" y="13389"/>
                    </a:cubicBezTo>
                    <a:cubicBezTo>
                      <a:pt x="12922" y="12548"/>
                      <a:pt x="12303" y="11759"/>
                      <a:pt x="12725" y="10947"/>
                    </a:cubicBezTo>
                    <a:cubicBezTo>
                      <a:pt x="12738" y="10921"/>
                      <a:pt x="12653" y="10818"/>
                      <a:pt x="12595" y="10793"/>
                    </a:cubicBezTo>
                    <a:cubicBezTo>
                      <a:pt x="11970" y="10534"/>
                      <a:pt x="11424" y="10052"/>
                      <a:pt x="10711" y="10052"/>
                    </a:cubicBezTo>
                    <a:cubicBezTo>
                      <a:pt x="10544" y="10052"/>
                      <a:pt x="10369" y="10078"/>
                      <a:pt x="10181" y="10140"/>
                    </a:cubicBezTo>
                    <a:cubicBezTo>
                      <a:pt x="9868" y="10242"/>
                      <a:pt x="9515" y="10273"/>
                      <a:pt x="9170" y="10273"/>
                    </a:cubicBezTo>
                    <a:cubicBezTo>
                      <a:pt x="9061" y="10273"/>
                      <a:pt x="8953" y="10270"/>
                      <a:pt x="8847" y="10265"/>
                    </a:cubicBezTo>
                    <a:cubicBezTo>
                      <a:pt x="8811" y="10264"/>
                      <a:pt x="8774" y="10263"/>
                      <a:pt x="8739" y="10263"/>
                    </a:cubicBezTo>
                    <a:cubicBezTo>
                      <a:pt x="7880" y="10263"/>
                      <a:pt x="7314" y="10746"/>
                      <a:pt x="7402" y="11593"/>
                    </a:cubicBezTo>
                    <a:cubicBezTo>
                      <a:pt x="7589" y="13380"/>
                      <a:pt x="7797" y="15166"/>
                      <a:pt x="8179" y="16933"/>
                    </a:cubicBezTo>
                    <a:cubicBezTo>
                      <a:pt x="8357" y="17749"/>
                      <a:pt x="8333" y="18617"/>
                      <a:pt x="8176" y="19466"/>
                    </a:cubicBezTo>
                    <a:cubicBezTo>
                      <a:pt x="8110" y="19819"/>
                      <a:pt x="8177" y="20192"/>
                      <a:pt x="8161" y="20555"/>
                    </a:cubicBezTo>
                    <a:cubicBezTo>
                      <a:pt x="8139" y="21072"/>
                      <a:pt x="7924" y="21267"/>
                      <a:pt x="7546" y="21267"/>
                    </a:cubicBezTo>
                    <a:cubicBezTo>
                      <a:pt x="7395" y="21267"/>
                      <a:pt x="7217" y="21236"/>
                      <a:pt x="7015" y="21181"/>
                    </a:cubicBezTo>
                    <a:cubicBezTo>
                      <a:pt x="5928" y="20887"/>
                      <a:pt x="6179" y="19982"/>
                      <a:pt x="6001" y="19372"/>
                    </a:cubicBezTo>
                    <a:cubicBezTo>
                      <a:pt x="5594" y="17972"/>
                      <a:pt x="4783" y="16870"/>
                      <a:pt x="3851" y="15766"/>
                    </a:cubicBezTo>
                    <a:cubicBezTo>
                      <a:pt x="3463" y="15305"/>
                      <a:pt x="3165" y="14693"/>
                      <a:pt x="2877" y="14124"/>
                    </a:cubicBezTo>
                    <a:cubicBezTo>
                      <a:pt x="2474" y="13324"/>
                      <a:pt x="2220" y="12501"/>
                      <a:pt x="1923" y="11683"/>
                    </a:cubicBezTo>
                    <a:cubicBezTo>
                      <a:pt x="1503" y="10524"/>
                      <a:pt x="1407" y="9411"/>
                      <a:pt x="1777" y="8147"/>
                    </a:cubicBezTo>
                    <a:cubicBezTo>
                      <a:pt x="2129" y="6944"/>
                      <a:pt x="2738" y="5849"/>
                      <a:pt x="3084" y="4656"/>
                    </a:cubicBezTo>
                    <a:cubicBezTo>
                      <a:pt x="3215" y="4206"/>
                      <a:pt x="3854" y="4157"/>
                      <a:pt x="4209" y="3784"/>
                    </a:cubicBezTo>
                    <a:cubicBezTo>
                      <a:pt x="5119" y="2827"/>
                      <a:pt x="6202" y="2021"/>
                      <a:pt x="7611" y="1744"/>
                    </a:cubicBezTo>
                    <a:cubicBezTo>
                      <a:pt x="8196" y="1629"/>
                      <a:pt x="8777" y="1575"/>
                      <a:pt x="9354" y="1575"/>
                    </a:cubicBezTo>
                    <a:close/>
                    <a:moveTo>
                      <a:pt x="14241" y="21818"/>
                    </a:moveTo>
                    <a:cubicBezTo>
                      <a:pt x="14258" y="22103"/>
                      <a:pt x="14300" y="22301"/>
                      <a:pt x="14275" y="22491"/>
                    </a:cubicBezTo>
                    <a:cubicBezTo>
                      <a:pt x="14222" y="22904"/>
                      <a:pt x="14104" y="23185"/>
                      <a:pt x="13660" y="23185"/>
                    </a:cubicBezTo>
                    <a:cubicBezTo>
                      <a:pt x="13580" y="23185"/>
                      <a:pt x="13490" y="23176"/>
                      <a:pt x="13387" y="23157"/>
                    </a:cubicBezTo>
                    <a:cubicBezTo>
                      <a:pt x="13105" y="23104"/>
                      <a:pt x="12823" y="23085"/>
                      <a:pt x="12541" y="23085"/>
                    </a:cubicBezTo>
                    <a:cubicBezTo>
                      <a:pt x="11730" y="23085"/>
                      <a:pt x="10916" y="23248"/>
                      <a:pt x="10103" y="23277"/>
                    </a:cubicBezTo>
                    <a:cubicBezTo>
                      <a:pt x="9527" y="23297"/>
                      <a:pt x="8953" y="23321"/>
                      <a:pt x="8380" y="23321"/>
                    </a:cubicBezTo>
                    <a:cubicBezTo>
                      <a:pt x="7870" y="23321"/>
                      <a:pt x="7361" y="23302"/>
                      <a:pt x="6851" y="23246"/>
                    </a:cubicBezTo>
                    <a:cubicBezTo>
                      <a:pt x="6542" y="23212"/>
                      <a:pt x="6424" y="23056"/>
                      <a:pt x="6422" y="22806"/>
                    </a:cubicBezTo>
                    <a:cubicBezTo>
                      <a:pt x="6421" y="22606"/>
                      <a:pt x="6522" y="22557"/>
                      <a:pt x="6639" y="22557"/>
                    </a:cubicBezTo>
                    <a:cubicBezTo>
                      <a:pt x="6727" y="22557"/>
                      <a:pt x="6824" y="22585"/>
                      <a:pt x="6892" y="22598"/>
                    </a:cubicBezTo>
                    <a:cubicBezTo>
                      <a:pt x="7379" y="22687"/>
                      <a:pt x="7867" y="22721"/>
                      <a:pt x="8354" y="22721"/>
                    </a:cubicBezTo>
                    <a:cubicBezTo>
                      <a:pt x="9271" y="22721"/>
                      <a:pt x="10185" y="22599"/>
                      <a:pt x="11083" y="22494"/>
                    </a:cubicBezTo>
                    <a:cubicBezTo>
                      <a:pt x="12111" y="22371"/>
                      <a:pt x="13186" y="22257"/>
                      <a:pt x="14241" y="21818"/>
                    </a:cubicBezTo>
                    <a:close/>
                    <a:moveTo>
                      <a:pt x="14095" y="23635"/>
                    </a:moveTo>
                    <a:cubicBezTo>
                      <a:pt x="14243" y="23635"/>
                      <a:pt x="14318" y="23751"/>
                      <a:pt x="14256" y="24044"/>
                    </a:cubicBezTo>
                    <a:cubicBezTo>
                      <a:pt x="14024" y="25140"/>
                      <a:pt x="13262" y="25658"/>
                      <a:pt x="11447" y="25658"/>
                    </a:cubicBezTo>
                    <a:cubicBezTo>
                      <a:pt x="11391" y="25658"/>
                      <a:pt x="11334" y="25657"/>
                      <a:pt x="11276" y="25656"/>
                    </a:cubicBezTo>
                    <a:cubicBezTo>
                      <a:pt x="10940" y="25723"/>
                      <a:pt x="10520" y="25755"/>
                      <a:pt x="10059" y="25755"/>
                    </a:cubicBezTo>
                    <a:cubicBezTo>
                      <a:pt x="9546" y="25755"/>
                      <a:pt x="8983" y="25716"/>
                      <a:pt x="8428" y="25639"/>
                    </a:cubicBezTo>
                    <a:cubicBezTo>
                      <a:pt x="7971" y="25576"/>
                      <a:pt x="7405" y="25482"/>
                      <a:pt x="7007" y="25123"/>
                    </a:cubicBezTo>
                    <a:cubicBezTo>
                      <a:pt x="6888" y="25017"/>
                      <a:pt x="6758" y="24917"/>
                      <a:pt x="6815" y="24745"/>
                    </a:cubicBezTo>
                    <a:cubicBezTo>
                      <a:pt x="6865" y="24593"/>
                      <a:pt x="6997" y="24541"/>
                      <a:pt x="7146" y="24541"/>
                    </a:cubicBezTo>
                    <a:cubicBezTo>
                      <a:pt x="7164" y="24541"/>
                      <a:pt x="7182" y="24541"/>
                      <a:pt x="7201" y="24543"/>
                    </a:cubicBezTo>
                    <a:cubicBezTo>
                      <a:pt x="7282" y="24549"/>
                      <a:pt x="7364" y="24552"/>
                      <a:pt x="7445" y="24552"/>
                    </a:cubicBezTo>
                    <a:cubicBezTo>
                      <a:pt x="7862" y="24552"/>
                      <a:pt x="8274" y="24483"/>
                      <a:pt x="8701" y="24483"/>
                    </a:cubicBezTo>
                    <a:cubicBezTo>
                      <a:pt x="8869" y="24483"/>
                      <a:pt x="9041" y="24493"/>
                      <a:pt x="9216" y="24524"/>
                    </a:cubicBezTo>
                    <a:cubicBezTo>
                      <a:pt x="9371" y="24550"/>
                      <a:pt x="9530" y="24561"/>
                      <a:pt x="9690" y="24561"/>
                    </a:cubicBezTo>
                    <a:cubicBezTo>
                      <a:pt x="10283" y="24561"/>
                      <a:pt x="10905" y="24411"/>
                      <a:pt x="11506" y="24339"/>
                    </a:cubicBezTo>
                    <a:cubicBezTo>
                      <a:pt x="12319" y="24242"/>
                      <a:pt x="13105" y="24054"/>
                      <a:pt x="13848" y="23704"/>
                    </a:cubicBezTo>
                    <a:cubicBezTo>
                      <a:pt x="13942" y="23660"/>
                      <a:pt x="14026" y="23635"/>
                      <a:pt x="14095" y="23635"/>
                    </a:cubicBezTo>
                    <a:close/>
                    <a:moveTo>
                      <a:pt x="8403" y="0"/>
                    </a:moveTo>
                    <a:cubicBezTo>
                      <a:pt x="7914" y="0"/>
                      <a:pt x="7439" y="91"/>
                      <a:pt x="7028" y="494"/>
                    </a:cubicBezTo>
                    <a:cubicBezTo>
                      <a:pt x="6917" y="446"/>
                      <a:pt x="6813" y="426"/>
                      <a:pt x="6714" y="426"/>
                    </a:cubicBezTo>
                    <a:cubicBezTo>
                      <a:pt x="6170" y="426"/>
                      <a:pt x="5772" y="1030"/>
                      <a:pt x="5228" y="1030"/>
                    </a:cubicBezTo>
                    <a:cubicBezTo>
                      <a:pt x="5124" y="1030"/>
                      <a:pt x="5015" y="1008"/>
                      <a:pt x="4899" y="956"/>
                    </a:cubicBezTo>
                    <a:cubicBezTo>
                      <a:pt x="4899" y="956"/>
                      <a:pt x="4898" y="956"/>
                      <a:pt x="4897" y="956"/>
                    </a:cubicBezTo>
                    <a:cubicBezTo>
                      <a:pt x="4885" y="956"/>
                      <a:pt x="4842" y="994"/>
                      <a:pt x="4845" y="1004"/>
                    </a:cubicBezTo>
                    <a:cubicBezTo>
                      <a:pt x="5106" y="1750"/>
                      <a:pt x="3783" y="1204"/>
                      <a:pt x="4014" y="1920"/>
                    </a:cubicBezTo>
                    <a:cubicBezTo>
                      <a:pt x="3692" y="2013"/>
                      <a:pt x="3213" y="2010"/>
                      <a:pt x="3073" y="2215"/>
                    </a:cubicBezTo>
                    <a:cubicBezTo>
                      <a:pt x="2370" y="3240"/>
                      <a:pt x="1499" y="4174"/>
                      <a:pt x="1069" y="5355"/>
                    </a:cubicBezTo>
                    <a:cubicBezTo>
                      <a:pt x="793" y="6112"/>
                      <a:pt x="539" y="6863"/>
                      <a:pt x="383" y="7664"/>
                    </a:cubicBezTo>
                    <a:cubicBezTo>
                      <a:pt x="185" y="8681"/>
                      <a:pt x="1" y="9701"/>
                      <a:pt x="309" y="10667"/>
                    </a:cubicBezTo>
                    <a:cubicBezTo>
                      <a:pt x="693" y="11880"/>
                      <a:pt x="802" y="13150"/>
                      <a:pt x="1454" y="14325"/>
                    </a:cubicBezTo>
                    <a:cubicBezTo>
                      <a:pt x="1900" y="15127"/>
                      <a:pt x="2173" y="16061"/>
                      <a:pt x="2823" y="16730"/>
                    </a:cubicBezTo>
                    <a:cubicBezTo>
                      <a:pt x="4054" y="17996"/>
                      <a:pt x="4774" y="19419"/>
                      <a:pt x="4873" y="21140"/>
                    </a:cubicBezTo>
                    <a:cubicBezTo>
                      <a:pt x="4891" y="21455"/>
                      <a:pt x="5182" y="21780"/>
                      <a:pt x="5137" y="22070"/>
                    </a:cubicBezTo>
                    <a:cubicBezTo>
                      <a:pt x="4965" y="23203"/>
                      <a:pt x="5044" y="24321"/>
                      <a:pt x="5372" y="25397"/>
                    </a:cubicBezTo>
                    <a:cubicBezTo>
                      <a:pt x="5612" y="26186"/>
                      <a:pt x="6269" y="26875"/>
                      <a:pt x="7086" y="26987"/>
                    </a:cubicBezTo>
                    <a:cubicBezTo>
                      <a:pt x="7882" y="27094"/>
                      <a:pt x="8363" y="27528"/>
                      <a:pt x="8654" y="28005"/>
                    </a:cubicBezTo>
                    <a:cubicBezTo>
                      <a:pt x="9145" y="28809"/>
                      <a:pt x="9833" y="28831"/>
                      <a:pt x="10904" y="28860"/>
                    </a:cubicBezTo>
                    <a:cubicBezTo>
                      <a:pt x="10947" y="28870"/>
                      <a:pt x="10991" y="28874"/>
                      <a:pt x="11035" y="28874"/>
                    </a:cubicBezTo>
                    <a:cubicBezTo>
                      <a:pt x="11436" y="28874"/>
                      <a:pt x="11890" y="28487"/>
                      <a:pt x="12409" y="28229"/>
                    </a:cubicBezTo>
                    <a:cubicBezTo>
                      <a:pt x="13285" y="27790"/>
                      <a:pt x="13475" y="26714"/>
                      <a:pt x="14465" y="26369"/>
                    </a:cubicBezTo>
                    <a:cubicBezTo>
                      <a:pt x="14932" y="26207"/>
                      <a:pt x="15144" y="25700"/>
                      <a:pt x="15451" y="25337"/>
                    </a:cubicBezTo>
                    <a:cubicBezTo>
                      <a:pt x="15790" y="24937"/>
                      <a:pt x="15590" y="24571"/>
                      <a:pt x="15741" y="24211"/>
                    </a:cubicBezTo>
                    <a:cubicBezTo>
                      <a:pt x="16105" y="23345"/>
                      <a:pt x="15728" y="22386"/>
                      <a:pt x="16034" y="21438"/>
                    </a:cubicBezTo>
                    <a:cubicBezTo>
                      <a:pt x="16234" y="20820"/>
                      <a:pt x="16098" y="19992"/>
                      <a:pt x="16144" y="19290"/>
                    </a:cubicBezTo>
                    <a:cubicBezTo>
                      <a:pt x="16253" y="17646"/>
                      <a:pt x="16445" y="16012"/>
                      <a:pt x="17345" y="14470"/>
                    </a:cubicBezTo>
                    <a:cubicBezTo>
                      <a:pt x="18005" y="13335"/>
                      <a:pt x="18406" y="12014"/>
                      <a:pt x="18615" y="10678"/>
                    </a:cubicBezTo>
                    <a:cubicBezTo>
                      <a:pt x="18769" y="9693"/>
                      <a:pt x="18669" y="8729"/>
                      <a:pt x="18612" y="7748"/>
                    </a:cubicBezTo>
                    <a:cubicBezTo>
                      <a:pt x="18560" y="6823"/>
                      <a:pt x="17769" y="6191"/>
                      <a:pt x="17702" y="5316"/>
                    </a:cubicBezTo>
                    <a:cubicBezTo>
                      <a:pt x="17633" y="4415"/>
                      <a:pt x="16945" y="3825"/>
                      <a:pt x="16469" y="3172"/>
                    </a:cubicBezTo>
                    <a:cubicBezTo>
                      <a:pt x="16146" y="2728"/>
                      <a:pt x="15761" y="2170"/>
                      <a:pt x="15211" y="1922"/>
                    </a:cubicBezTo>
                    <a:cubicBezTo>
                      <a:pt x="14415" y="1559"/>
                      <a:pt x="13771" y="997"/>
                      <a:pt x="12917" y="677"/>
                    </a:cubicBezTo>
                    <a:cubicBezTo>
                      <a:pt x="11868" y="284"/>
                      <a:pt x="10836" y="62"/>
                      <a:pt x="9752" y="62"/>
                    </a:cubicBezTo>
                    <a:cubicBezTo>
                      <a:pt x="9722" y="62"/>
                      <a:pt x="9692" y="62"/>
                      <a:pt x="9663" y="62"/>
                    </a:cubicBezTo>
                    <a:cubicBezTo>
                      <a:pt x="9649" y="63"/>
                      <a:pt x="9635" y="63"/>
                      <a:pt x="9621" y="63"/>
                    </a:cubicBezTo>
                    <a:cubicBezTo>
                      <a:pt x="9223" y="63"/>
                      <a:pt x="8808" y="0"/>
                      <a:pt x="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>
                <a:off x="6036258" y="736150"/>
                <a:ext cx="72032" cy="105239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4776" extrusionOk="0">
                    <a:moveTo>
                      <a:pt x="2562" y="1"/>
                    </a:moveTo>
                    <a:cubicBezTo>
                      <a:pt x="2367" y="1"/>
                      <a:pt x="2174" y="90"/>
                      <a:pt x="2048" y="283"/>
                    </a:cubicBezTo>
                    <a:cubicBezTo>
                      <a:pt x="1541" y="1059"/>
                      <a:pt x="1093" y="1870"/>
                      <a:pt x="640" y="2675"/>
                    </a:cubicBezTo>
                    <a:cubicBezTo>
                      <a:pt x="397" y="3107"/>
                      <a:pt x="192" y="3559"/>
                      <a:pt x="51" y="3841"/>
                    </a:cubicBezTo>
                    <a:cubicBezTo>
                      <a:pt x="1" y="4323"/>
                      <a:pt x="115" y="4585"/>
                      <a:pt x="384" y="4726"/>
                    </a:cubicBezTo>
                    <a:cubicBezTo>
                      <a:pt x="452" y="4761"/>
                      <a:pt x="518" y="4776"/>
                      <a:pt x="581" y="4776"/>
                    </a:cubicBezTo>
                    <a:cubicBezTo>
                      <a:pt x="784" y="4776"/>
                      <a:pt x="959" y="4622"/>
                      <a:pt x="1076" y="4488"/>
                    </a:cubicBezTo>
                    <a:cubicBezTo>
                      <a:pt x="2077" y="3338"/>
                      <a:pt x="2681" y="1988"/>
                      <a:pt x="3211" y="600"/>
                    </a:cubicBezTo>
                    <a:cubicBezTo>
                      <a:pt x="3269" y="446"/>
                      <a:pt x="3202" y="411"/>
                      <a:pt x="3129" y="306"/>
                    </a:cubicBezTo>
                    <a:cubicBezTo>
                      <a:pt x="2995" y="109"/>
                      <a:pt x="2777" y="1"/>
                      <a:pt x="25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>
                <a:off x="5705349" y="1260012"/>
                <a:ext cx="64761" cy="95103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4316" extrusionOk="0">
                    <a:moveTo>
                      <a:pt x="1812" y="1"/>
                    </a:moveTo>
                    <a:cubicBezTo>
                      <a:pt x="1546" y="1"/>
                      <a:pt x="1316" y="57"/>
                      <a:pt x="1232" y="252"/>
                    </a:cubicBezTo>
                    <a:cubicBezTo>
                      <a:pt x="810" y="1230"/>
                      <a:pt x="161" y="2156"/>
                      <a:pt x="165" y="3308"/>
                    </a:cubicBezTo>
                    <a:cubicBezTo>
                      <a:pt x="0" y="3790"/>
                      <a:pt x="392" y="4123"/>
                      <a:pt x="745" y="4286"/>
                    </a:cubicBezTo>
                    <a:cubicBezTo>
                      <a:pt x="789" y="4306"/>
                      <a:pt x="831" y="4316"/>
                      <a:pt x="871" y="4316"/>
                    </a:cubicBezTo>
                    <a:cubicBezTo>
                      <a:pt x="1112" y="4316"/>
                      <a:pt x="1264" y="3968"/>
                      <a:pt x="1373" y="3745"/>
                    </a:cubicBezTo>
                    <a:cubicBezTo>
                      <a:pt x="1861" y="2740"/>
                      <a:pt x="2336" y="1729"/>
                      <a:pt x="2793" y="710"/>
                    </a:cubicBezTo>
                    <a:cubicBezTo>
                      <a:pt x="2895" y="482"/>
                      <a:pt x="2939" y="129"/>
                      <a:pt x="2599" y="85"/>
                    </a:cubicBezTo>
                    <a:cubicBezTo>
                      <a:pt x="2369" y="54"/>
                      <a:pt x="2073" y="1"/>
                      <a:pt x="1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>
                <a:off x="5626136" y="1195165"/>
                <a:ext cx="105327" cy="62932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2856" extrusionOk="0">
                    <a:moveTo>
                      <a:pt x="3868" y="1"/>
                    </a:moveTo>
                    <a:cubicBezTo>
                      <a:pt x="3806" y="1"/>
                      <a:pt x="3732" y="11"/>
                      <a:pt x="3644" y="35"/>
                    </a:cubicBezTo>
                    <a:cubicBezTo>
                      <a:pt x="2472" y="349"/>
                      <a:pt x="1563" y="1052"/>
                      <a:pt x="557" y="1620"/>
                    </a:cubicBezTo>
                    <a:cubicBezTo>
                      <a:pt x="153" y="1848"/>
                      <a:pt x="0" y="2235"/>
                      <a:pt x="76" y="2558"/>
                    </a:cubicBezTo>
                    <a:cubicBezTo>
                      <a:pt x="147" y="2856"/>
                      <a:pt x="644" y="2673"/>
                      <a:pt x="911" y="2790"/>
                    </a:cubicBezTo>
                    <a:cubicBezTo>
                      <a:pt x="956" y="2790"/>
                      <a:pt x="996" y="2795"/>
                      <a:pt x="1032" y="2795"/>
                    </a:cubicBezTo>
                    <a:cubicBezTo>
                      <a:pt x="1051" y="2795"/>
                      <a:pt x="1069" y="2793"/>
                      <a:pt x="1087" y="2789"/>
                    </a:cubicBezTo>
                    <a:cubicBezTo>
                      <a:pt x="2298" y="2461"/>
                      <a:pt x="3350" y="1824"/>
                      <a:pt x="4392" y="1184"/>
                    </a:cubicBezTo>
                    <a:cubicBezTo>
                      <a:pt x="4505" y="1115"/>
                      <a:pt x="4780" y="769"/>
                      <a:pt x="4463" y="617"/>
                    </a:cubicBezTo>
                    <a:cubicBezTo>
                      <a:pt x="4191" y="487"/>
                      <a:pt x="4294" y="1"/>
                      <a:pt x="38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>
                <a:off x="6094031" y="797251"/>
                <a:ext cx="81331" cy="66766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30" extrusionOk="0">
                    <a:moveTo>
                      <a:pt x="2671" y="0"/>
                    </a:moveTo>
                    <a:cubicBezTo>
                      <a:pt x="2565" y="0"/>
                      <a:pt x="2461" y="30"/>
                      <a:pt x="2365" y="103"/>
                    </a:cubicBezTo>
                    <a:cubicBezTo>
                      <a:pt x="1566" y="706"/>
                      <a:pt x="642" y="1219"/>
                      <a:pt x="228" y="2196"/>
                    </a:cubicBezTo>
                    <a:cubicBezTo>
                      <a:pt x="0" y="2734"/>
                      <a:pt x="174" y="3028"/>
                      <a:pt x="886" y="3028"/>
                    </a:cubicBezTo>
                    <a:cubicBezTo>
                      <a:pt x="889" y="3028"/>
                      <a:pt x="892" y="3028"/>
                      <a:pt x="894" y="3028"/>
                    </a:cubicBezTo>
                    <a:cubicBezTo>
                      <a:pt x="905" y="3029"/>
                      <a:pt x="915" y="3029"/>
                      <a:pt x="926" y="3029"/>
                    </a:cubicBezTo>
                    <a:cubicBezTo>
                      <a:pt x="1070" y="3029"/>
                      <a:pt x="1241" y="2912"/>
                      <a:pt x="1425" y="2779"/>
                    </a:cubicBezTo>
                    <a:cubicBezTo>
                      <a:pt x="2107" y="2282"/>
                      <a:pt x="2776" y="1812"/>
                      <a:pt x="3196" y="1039"/>
                    </a:cubicBezTo>
                    <a:cubicBezTo>
                      <a:pt x="3300" y="848"/>
                      <a:pt x="3690" y="531"/>
                      <a:pt x="3532" y="416"/>
                    </a:cubicBezTo>
                    <a:cubicBezTo>
                      <a:pt x="3302" y="247"/>
                      <a:pt x="2976" y="0"/>
                      <a:pt x="26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>
                <a:off x="6122411" y="874811"/>
                <a:ext cx="97417" cy="47574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2159" extrusionOk="0">
                    <a:moveTo>
                      <a:pt x="3448" y="22"/>
                    </a:moveTo>
                    <a:cubicBezTo>
                      <a:pt x="2570" y="369"/>
                      <a:pt x="1665" y="670"/>
                      <a:pt x="826" y="1088"/>
                    </a:cubicBezTo>
                    <a:cubicBezTo>
                      <a:pt x="577" y="1212"/>
                      <a:pt x="0" y="1410"/>
                      <a:pt x="212" y="1829"/>
                    </a:cubicBezTo>
                    <a:cubicBezTo>
                      <a:pt x="343" y="2089"/>
                      <a:pt x="573" y="2159"/>
                      <a:pt x="835" y="2159"/>
                    </a:cubicBezTo>
                    <a:cubicBezTo>
                      <a:pt x="1019" y="2159"/>
                      <a:pt x="1219" y="2124"/>
                      <a:pt x="1412" y="2096"/>
                    </a:cubicBezTo>
                    <a:cubicBezTo>
                      <a:pt x="2279" y="1971"/>
                      <a:pt x="3005" y="1513"/>
                      <a:pt x="3817" y="1286"/>
                    </a:cubicBezTo>
                    <a:cubicBezTo>
                      <a:pt x="4421" y="1118"/>
                      <a:pt x="4163" y="822"/>
                      <a:pt x="4146" y="493"/>
                    </a:cubicBezTo>
                    <a:cubicBezTo>
                      <a:pt x="4121" y="1"/>
                      <a:pt x="3813" y="79"/>
                      <a:pt x="344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" name="Google Shape;707;p26">
            <a:extLst>
              <a:ext uri="{FF2B5EF4-FFF2-40B4-BE49-F238E27FC236}">
                <a16:creationId xmlns:a16="http://schemas.microsoft.com/office/drawing/2014/main" id="{9EA711E5-5318-7A75-8010-E257F103E360}"/>
              </a:ext>
            </a:extLst>
          </p:cNvPr>
          <p:cNvSpPr txBox="1">
            <a:spLocks/>
          </p:cNvSpPr>
          <p:nvPr/>
        </p:nvSpPr>
        <p:spPr>
          <a:xfrm>
            <a:off x="2503328" y="1141232"/>
            <a:ext cx="42417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2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ermanent Marker"/>
              <a:buNone/>
              <a:defRPr sz="1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en-US" sz="4000">
                <a:latin typeface="Lucida Handwriting" panose="03010101010101010101" pitchFamily="66" charset="0"/>
              </a:rPr>
              <a:t>PHYSICAL DEVELOPMENT</a:t>
            </a:r>
            <a:endParaRPr lang="en-US" sz="4000" dirty="0">
              <a:latin typeface="Lucida Handwriting" panose="03010101010101010101" pitchFamily="66" charset="0"/>
            </a:endParaRPr>
          </a:p>
        </p:txBody>
      </p:sp>
      <p:pic>
        <p:nvPicPr>
          <p:cNvPr id="22" name="Picture 2" descr="Cute Baby Pikachu Wallpapers - Top Free Cute Baby Pikachu Backgrounds -  WallpaperAccess">
            <a:extLst>
              <a:ext uri="{FF2B5EF4-FFF2-40B4-BE49-F238E27FC236}">
                <a16:creationId xmlns:a16="http://schemas.microsoft.com/office/drawing/2014/main" id="{9E61CD0B-FA6A-3A20-D434-6AE1DC52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91" y="1559598"/>
            <a:ext cx="1436693" cy="163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per &amp; Party Supplies Pikachu Peeking Decal Labels Stickers, Labels &amp; Tags  etna.com.pe">
            <a:extLst>
              <a:ext uri="{FF2B5EF4-FFF2-40B4-BE49-F238E27FC236}">
                <a16:creationId xmlns:a16="http://schemas.microsoft.com/office/drawing/2014/main" id="{8A8FB6D0-EBA4-42C6-B7FD-9B3C2DAAE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14" y="1975522"/>
            <a:ext cx="2064684" cy="206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6" name="Google Shape;786;p27"/>
          <p:cNvSpPr/>
          <p:nvPr/>
        </p:nvSpPr>
        <p:spPr>
          <a:xfrm>
            <a:off x="1556029" y="1610179"/>
            <a:ext cx="6081300" cy="2567700"/>
          </a:xfrm>
          <a:prstGeom prst="roundRect">
            <a:avLst>
              <a:gd name="adj" fmla="val 1394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7"/>
          <p:cNvSpPr/>
          <p:nvPr/>
        </p:nvSpPr>
        <p:spPr>
          <a:xfrm rot="5400000">
            <a:off x="3231136" y="-226727"/>
            <a:ext cx="2719813" cy="6211416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7"/>
          <p:cNvSpPr txBox="1">
            <a:spLocks noGrp="1"/>
          </p:cNvSpPr>
          <p:nvPr>
            <p:ph type="ctrTitle"/>
          </p:nvPr>
        </p:nvSpPr>
        <p:spPr>
          <a:xfrm>
            <a:off x="2008800" y="4909868"/>
            <a:ext cx="51264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—Someone Famous, Probably</a:t>
            </a:r>
            <a:endParaRPr sz="1600" dirty="0"/>
          </a:p>
        </p:txBody>
      </p:sp>
      <p:sp>
        <p:nvSpPr>
          <p:cNvPr id="789" name="Google Shape;789;p27"/>
          <p:cNvSpPr txBox="1">
            <a:spLocks noGrp="1"/>
          </p:cNvSpPr>
          <p:nvPr>
            <p:ph type="subTitle" idx="1"/>
          </p:nvPr>
        </p:nvSpPr>
        <p:spPr>
          <a:xfrm>
            <a:off x="1914750" y="1882238"/>
            <a:ext cx="5314500" cy="19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“keep it simple, stupid”</a:t>
            </a:r>
            <a:endParaRPr dirty="0"/>
          </a:p>
        </p:txBody>
      </p:sp>
      <p:grpSp>
        <p:nvGrpSpPr>
          <p:cNvPr id="790" name="Google Shape;790;p27"/>
          <p:cNvGrpSpPr/>
          <p:nvPr/>
        </p:nvGrpSpPr>
        <p:grpSpPr>
          <a:xfrm>
            <a:off x="7529212" y="4915349"/>
            <a:ext cx="1862374" cy="2056521"/>
            <a:chOff x="7281641" y="1136546"/>
            <a:chExt cx="892968" cy="986057"/>
          </a:xfrm>
        </p:grpSpPr>
        <p:sp>
          <p:nvSpPr>
            <p:cNvPr id="791" name="Google Shape;791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8F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27"/>
          <p:cNvGrpSpPr/>
          <p:nvPr/>
        </p:nvGrpSpPr>
        <p:grpSpPr>
          <a:xfrm>
            <a:off x="778863" y="745846"/>
            <a:ext cx="1016981" cy="655697"/>
            <a:chOff x="-75881" y="2283499"/>
            <a:chExt cx="772313" cy="497910"/>
          </a:xfrm>
        </p:grpSpPr>
        <p:sp>
          <p:nvSpPr>
            <p:cNvPr id="796" name="Google Shape;796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27"/>
          <p:cNvSpPr/>
          <p:nvPr/>
        </p:nvSpPr>
        <p:spPr>
          <a:xfrm>
            <a:off x="2299575" y="4790575"/>
            <a:ext cx="4544857" cy="997729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SH KETCHUM &amp; PIKACHU PEEKING (POKEMON) Decal – Strictly Static">
            <a:extLst>
              <a:ext uri="{FF2B5EF4-FFF2-40B4-BE49-F238E27FC236}">
                <a16:creationId xmlns:a16="http://schemas.microsoft.com/office/drawing/2014/main" id="{42045329-39FE-5FDD-E0EA-6C5E7E58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18" y="4897518"/>
            <a:ext cx="825458" cy="7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3" name="Google Shape;943;p31"/>
          <p:cNvGrpSpPr/>
          <p:nvPr/>
        </p:nvGrpSpPr>
        <p:grpSpPr>
          <a:xfrm>
            <a:off x="914496" y="2208586"/>
            <a:ext cx="2367817" cy="3491438"/>
            <a:chOff x="1146625" y="2025923"/>
            <a:chExt cx="1901098" cy="2324526"/>
          </a:xfrm>
        </p:grpSpPr>
        <p:sp>
          <p:nvSpPr>
            <p:cNvPr id="944" name="Google Shape;944;p31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31"/>
          <p:cNvGrpSpPr/>
          <p:nvPr/>
        </p:nvGrpSpPr>
        <p:grpSpPr>
          <a:xfrm>
            <a:off x="3387987" y="2208564"/>
            <a:ext cx="2367817" cy="3491438"/>
            <a:chOff x="3621450" y="2025923"/>
            <a:chExt cx="1901098" cy="2324526"/>
          </a:xfrm>
        </p:grpSpPr>
        <p:sp>
          <p:nvSpPr>
            <p:cNvPr id="947" name="Google Shape;947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1"/>
          <p:cNvGrpSpPr/>
          <p:nvPr/>
        </p:nvGrpSpPr>
        <p:grpSpPr>
          <a:xfrm>
            <a:off x="5861903" y="2208586"/>
            <a:ext cx="2367817" cy="3491438"/>
            <a:chOff x="6096275" y="2025923"/>
            <a:chExt cx="1901098" cy="2324526"/>
          </a:xfrm>
        </p:grpSpPr>
        <p:sp>
          <p:nvSpPr>
            <p:cNvPr id="950" name="Google Shape;950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31"/>
          <p:cNvSpPr txBox="1">
            <a:spLocks noGrp="1"/>
          </p:cNvSpPr>
          <p:nvPr>
            <p:ph type="subTitle" idx="1"/>
          </p:nvPr>
        </p:nvSpPr>
        <p:spPr>
          <a:xfrm>
            <a:off x="1060551" y="3384900"/>
            <a:ext cx="2075700" cy="20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Explain in simplest terms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Bored/easily distracted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Understanding is limited (based on life)</a:t>
            </a:r>
            <a:endParaRPr sz="1400" dirty="0"/>
          </a:p>
        </p:txBody>
      </p:sp>
      <p:sp>
        <p:nvSpPr>
          <p:cNvPr id="953" name="Google Shape;953;p31"/>
          <p:cNvSpPr txBox="1">
            <a:spLocks noGrp="1"/>
          </p:cNvSpPr>
          <p:nvPr>
            <p:ph type="subTitle" idx="2"/>
          </p:nvPr>
        </p:nvSpPr>
        <p:spPr>
          <a:xfrm>
            <a:off x="3534150" y="3384900"/>
            <a:ext cx="2075700" cy="1742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Use easy vocabulary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Light on lecture, heavy on fun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Visually appealing</a:t>
            </a:r>
            <a:endParaRPr sz="1400" dirty="0"/>
          </a:p>
        </p:txBody>
      </p:sp>
      <p:sp>
        <p:nvSpPr>
          <p:cNvPr id="954" name="Google Shape;954;p31"/>
          <p:cNvSpPr txBox="1">
            <a:spLocks noGrp="1"/>
          </p:cNvSpPr>
          <p:nvPr>
            <p:ph type="subTitle" idx="3"/>
          </p:nvPr>
        </p:nvSpPr>
        <p:spPr>
          <a:xfrm>
            <a:off x="6007962" y="3384900"/>
            <a:ext cx="2075700" cy="1133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Observe speech patterns and tendencies</a:t>
            </a:r>
            <a:endParaRPr dirty="0"/>
          </a:p>
        </p:txBody>
      </p:sp>
      <p:sp>
        <p:nvSpPr>
          <p:cNvPr id="955" name="Google Shape;955;p31"/>
          <p:cNvSpPr txBox="1">
            <a:spLocks noGrp="1"/>
          </p:cNvSpPr>
          <p:nvPr>
            <p:ph type="ctrTitle" idx="6"/>
          </p:nvPr>
        </p:nvSpPr>
        <p:spPr>
          <a:xfrm>
            <a:off x="914425" y="676300"/>
            <a:ext cx="7315200" cy="6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Cognitive and language</a:t>
            </a:r>
            <a:endParaRPr dirty="0"/>
          </a:p>
        </p:txBody>
      </p:sp>
      <p:sp>
        <p:nvSpPr>
          <p:cNvPr id="956" name="Google Shape;956;p31"/>
          <p:cNvSpPr txBox="1">
            <a:spLocks noGrp="1"/>
          </p:cNvSpPr>
          <p:nvPr>
            <p:ph type="ctrTitle"/>
          </p:nvPr>
        </p:nvSpPr>
        <p:spPr>
          <a:xfrm>
            <a:off x="914455" y="2366575"/>
            <a:ext cx="23679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 NHI IMPACT</a:t>
            </a:r>
            <a:endParaRPr dirty="0"/>
          </a:p>
        </p:txBody>
      </p:sp>
      <p:sp>
        <p:nvSpPr>
          <p:cNvPr id="957" name="Google Shape;957;p31"/>
          <p:cNvSpPr txBox="1">
            <a:spLocks noGrp="1"/>
          </p:cNvSpPr>
          <p:nvPr>
            <p:ph type="ctrTitle" idx="4"/>
          </p:nvPr>
        </p:nvSpPr>
        <p:spPr>
          <a:xfrm>
            <a:off x="3388159" y="2366550"/>
            <a:ext cx="23679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approach</a:t>
            </a:r>
            <a:endParaRPr dirty="0"/>
          </a:p>
        </p:txBody>
      </p:sp>
      <p:sp>
        <p:nvSpPr>
          <p:cNvPr id="958" name="Google Shape;958;p31"/>
          <p:cNvSpPr txBox="1">
            <a:spLocks noGrp="1"/>
          </p:cNvSpPr>
          <p:nvPr>
            <p:ph type="ctrTitle" idx="5"/>
          </p:nvPr>
        </p:nvSpPr>
        <p:spPr>
          <a:xfrm>
            <a:off x="5861862" y="2366575"/>
            <a:ext cx="2367900" cy="51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</a:t>
            </a:r>
            <a:r>
              <a:rPr lang="en" dirty="0"/>
              <a:t>eep in mind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33"/>
          <p:cNvGrpSpPr/>
          <p:nvPr/>
        </p:nvGrpSpPr>
        <p:grpSpPr>
          <a:xfrm>
            <a:off x="6651632" y="3292338"/>
            <a:ext cx="1367711" cy="476351"/>
            <a:chOff x="6550488" y="2469313"/>
            <a:chExt cx="1089202" cy="357272"/>
          </a:xfrm>
        </p:grpSpPr>
        <p:sp>
          <p:nvSpPr>
            <p:cNvPr id="980" name="Google Shape;980;p33"/>
            <p:cNvSpPr/>
            <p:nvPr/>
          </p:nvSpPr>
          <p:spPr>
            <a:xfrm>
              <a:off x="6550488" y="2469313"/>
              <a:ext cx="1089202" cy="357272"/>
            </a:xfrm>
            <a:custGeom>
              <a:avLst/>
              <a:gdLst/>
              <a:ahLst/>
              <a:cxnLst/>
              <a:rect l="l" t="t" r="r" b="b"/>
              <a:pathLst>
                <a:path w="46231" h="19203" extrusionOk="0">
                  <a:moveTo>
                    <a:pt x="17101" y="1"/>
                  </a:moveTo>
                  <a:cubicBezTo>
                    <a:pt x="16480" y="1"/>
                    <a:pt x="15861" y="16"/>
                    <a:pt x="15249" y="49"/>
                  </a:cubicBezTo>
                  <a:cubicBezTo>
                    <a:pt x="14904" y="68"/>
                    <a:pt x="14556" y="71"/>
                    <a:pt x="14210" y="71"/>
                  </a:cubicBezTo>
                  <a:cubicBezTo>
                    <a:pt x="14003" y="71"/>
                    <a:pt x="13796" y="70"/>
                    <a:pt x="13590" y="70"/>
                  </a:cubicBezTo>
                  <a:cubicBezTo>
                    <a:pt x="12637" y="70"/>
                    <a:pt x="11719" y="97"/>
                    <a:pt x="10923" y="407"/>
                  </a:cubicBezTo>
                  <a:cubicBezTo>
                    <a:pt x="10626" y="407"/>
                    <a:pt x="10416" y="372"/>
                    <a:pt x="10255" y="372"/>
                  </a:cubicBezTo>
                  <a:cubicBezTo>
                    <a:pt x="10162" y="372"/>
                    <a:pt x="10085" y="384"/>
                    <a:pt x="10016" y="421"/>
                  </a:cubicBezTo>
                  <a:cubicBezTo>
                    <a:pt x="8543" y="1206"/>
                    <a:pt x="6895" y="807"/>
                    <a:pt x="5397" y="1580"/>
                  </a:cubicBezTo>
                  <a:cubicBezTo>
                    <a:pt x="4196" y="2200"/>
                    <a:pt x="2843" y="2378"/>
                    <a:pt x="1735" y="3300"/>
                  </a:cubicBezTo>
                  <a:cubicBezTo>
                    <a:pt x="771" y="4104"/>
                    <a:pt x="175" y="5198"/>
                    <a:pt x="326" y="6750"/>
                  </a:cubicBezTo>
                  <a:cubicBezTo>
                    <a:pt x="377" y="7278"/>
                    <a:pt x="499" y="7880"/>
                    <a:pt x="427" y="8326"/>
                  </a:cubicBezTo>
                  <a:cubicBezTo>
                    <a:pt x="1" y="11018"/>
                    <a:pt x="768" y="13463"/>
                    <a:pt x="1343" y="15933"/>
                  </a:cubicBezTo>
                  <a:cubicBezTo>
                    <a:pt x="1544" y="16800"/>
                    <a:pt x="2087" y="17736"/>
                    <a:pt x="2860" y="17825"/>
                  </a:cubicBezTo>
                  <a:cubicBezTo>
                    <a:pt x="3740" y="17927"/>
                    <a:pt x="4536" y="18543"/>
                    <a:pt x="5445" y="18543"/>
                  </a:cubicBezTo>
                  <a:cubicBezTo>
                    <a:pt x="5654" y="18543"/>
                    <a:pt x="5869" y="18510"/>
                    <a:pt x="6093" y="18432"/>
                  </a:cubicBezTo>
                  <a:cubicBezTo>
                    <a:pt x="6215" y="18389"/>
                    <a:pt x="6353" y="18371"/>
                    <a:pt x="6501" y="18371"/>
                  </a:cubicBezTo>
                  <a:cubicBezTo>
                    <a:pt x="6891" y="18371"/>
                    <a:pt x="7346" y="18494"/>
                    <a:pt x="7739" y="18589"/>
                  </a:cubicBezTo>
                  <a:cubicBezTo>
                    <a:pt x="9249" y="18953"/>
                    <a:pt x="10785" y="18825"/>
                    <a:pt x="12304" y="19015"/>
                  </a:cubicBezTo>
                  <a:cubicBezTo>
                    <a:pt x="12435" y="19031"/>
                    <a:pt x="12566" y="19037"/>
                    <a:pt x="12698" y="19037"/>
                  </a:cubicBezTo>
                  <a:cubicBezTo>
                    <a:pt x="13239" y="19037"/>
                    <a:pt x="13788" y="18929"/>
                    <a:pt x="14342" y="18929"/>
                  </a:cubicBezTo>
                  <a:cubicBezTo>
                    <a:pt x="14489" y="18929"/>
                    <a:pt x="14636" y="18936"/>
                    <a:pt x="14784" y="18956"/>
                  </a:cubicBezTo>
                  <a:cubicBezTo>
                    <a:pt x="15399" y="19037"/>
                    <a:pt x="16031" y="19142"/>
                    <a:pt x="16649" y="19142"/>
                  </a:cubicBezTo>
                  <a:cubicBezTo>
                    <a:pt x="16940" y="19142"/>
                    <a:pt x="17229" y="19118"/>
                    <a:pt x="17511" y="19058"/>
                  </a:cubicBezTo>
                  <a:cubicBezTo>
                    <a:pt x="18140" y="18925"/>
                    <a:pt x="18769" y="18881"/>
                    <a:pt x="19396" y="18881"/>
                  </a:cubicBezTo>
                  <a:cubicBezTo>
                    <a:pt x="20141" y="18881"/>
                    <a:pt x="20883" y="18943"/>
                    <a:pt x="21616" y="18992"/>
                  </a:cubicBezTo>
                  <a:cubicBezTo>
                    <a:pt x="23912" y="19142"/>
                    <a:pt x="26218" y="19170"/>
                    <a:pt x="28508" y="19197"/>
                  </a:cubicBezTo>
                  <a:cubicBezTo>
                    <a:pt x="28815" y="19200"/>
                    <a:pt x="29122" y="19202"/>
                    <a:pt x="29431" y="19202"/>
                  </a:cubicBezTo>
                  <a:cubicBezTo>
                    <a:pt x="30993" y="19202"/>
                    <a:pt x="32571" y="19153"/>
                    <a:pt x="34142" y="18996"/>
                  </a:cubicBezTo>
                  <a:cubicBezTo>
                    <a:pt x="36614" y="18749"/>
                    <a:pt x="39112" y="18806"/>
                    <a:pt x="41508" y="17873"/>
                  </a:cubicBezTo>
                  <a:cubicBezTo>
                    <a:pt x="42253" y="17584"/>
                    <a:pt x="43006" y="17620"/>
                    <a:pt x="43743" y="16831"/>
                  </a:cubicBezTo>
                  <a:cubicBezTo>
                    <a:pt x="45532" y="14917"/>
                    <a:pt x="45962" y="12346"/>
                    <a:pt x="46114" y="9798"/>
                  </a:cubicBezTo>
                  <a:cubicBezTo>
                    <a:pt x="46212" y="8177"/>
                    <a:pt x="46231" y="6424"/>
                    <a:pt x="45920" y="4720"/>
                  </a:cubicBezTo>
                  <a:cubicBezTo>
                    <a:pt x="45679" y="3395"/>
                    <a:pt x="45187" y="2266"/>
                    <a:pt x="44356" y="1709"/>
                  </a:cubicBezTo>
                  <a:cubicBezTo>
                    <a:pt x="43112" y="873"/>
                    <a:pt x="41631" y="964"/>
                    <a:pt x="40225" y="769"/>
                  </a:cubicBezTo>
                  <a:cubicBezTo>
                    <a:pt x="39153" y="621"/>
                    <a:pt x="38081" y="723"/>
                    <a:pt x="37011" y="499"/>
                  </a:cubicBezTo>
                  <a:cubicBezTo>
                    <a:pt x="35748" y="234"/>
                    <a:pt x="34453" y="138"/>
                    <a:pt x="33170" y="85"/>
                  </a:cubicBezTo>
                  <a:cubicBezTo>
                    <a:pt x="32701" y="66"/>
                    <a:pt x="32232" y="57"/>
                    <a:pt x="31763" y="57"/>
                  </a:cubicBezTo>
                  <a:cubicBezTo>
                    <a:pt x="30844" y="57"/>
                    <a:pt x="29924" y="90"/>
                    <a:pt x="29005" y="139"/>
                  </a:cubicBezTo>
                  <a:cubicBezTo>
                    <a:pt x="28704" y="155"/>
                    <a:pt x="28402" y="162"/>
                    <a:pt x="28101" y="162"/>
                  </a:cubicBezTo>
                  <a:cubicBezTo>
                    <a:pt x="26933" y="162"/>
                    <a:pt x="25768" y="65"/>
                    <a:pt x="24599" y="65"/>
                  </a:cubicBezTo>
                  <a:cubicBezTo>
                    <a:pt x="24403" y="65"/>
                    <a:pt x="24207" y="67"/>
                    <a:pt x="24010" y="74"/>
                  </a:cubicBezTo>
                  <a:cubicBezTo>
                    <a:pt x="23189" y="101"/>
                    <a:pt x="22364" y="121"/>
                    <a:pt x="21540" y="121"/>
                  </a:cubicBezTo>
                  <a:cubicBezTo>
                    <a:pt x="20803" y="121"/>
                    <a:pt x="20067" y="105"/>
                    <a:pt x="19334" y="64"/>
                  </a:cubicBezTo>
                  <a:cubicBezTo>
                    <a:pt x="18591" y="23"/>
                    <a:pt x="17844" y="1"/>
                    <a:pt x="17101" y="1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6550488" y="2469313"/>
              <a:ext cx="1089202" cy="357272"/>
            </a:xfrm>
            <a:custGeom>
              <a:avLst/>
              <a:gdLst/>
              <a:ahLst/>
              <a:cxnLst/>
              <a:rect l="l" t="t" r="r" b="b"/>
              <a:pathLst>
                <a:path w="46231" h="19203" extrusionOk="0">
                  <a:moveTo>
                    <a:pt x="15818" y="1484"/>
                  </a:moveTo>
                  <a:cubicBezTo>
                    <a:pt x="16163" y="1484"/>
                    <a:pt x="16509" y="1495"/>
                    <a:pt x="16856" y="1521"/>
                  </a:cubicBezTo>
                  <a:cubicBezTo>
                    <a:pt x="17915" y="1598"/>
                    <a:pt x="18973" y="1559"/>
                    <a:pt x="20037" y="1685"/>
                  </a:cubicBezTo>
                  <a:cubicBezTo>
                    <a:pt x="20125" y="1696"/>
                    <a:pt x="20212" y="1700"/>
                    <a:pt x="20301" y="1700"/>
                  </a:cubicBezTo>
                  <a:cubicBezTo>
                    <a:pt x="20801" y="1700"/>
                    <a:pt x="21315" y="1559"/>
                    <a:pt x="21830" y="1559"/>
                  </a:cubicBezTo>
                  <a:cubicBezTo>
                    <a:pt x="22003" y="1559"/>
                    <a:pt x="22176" y="1575"/>
                    <a:pt x="22349" y="1617"/>
                  </a:cubicBezTo>
                  <a:cubicBezTo>
                    <a:pt x="22642" y="1689"/>
                    <a:pt x="22935" y="1713"/>
                    <a:pt x="23228" y="1713"/>
                  </a:cubicBezTo>
                  <a:cubicBezTo>
                    <a:pt x="23813" y="1713"/>
                    <a:pt x="24398" y="1618"/>
                    <a:pt x="24986" y="1618"/>
                  </a:cubicBezTo>
                  <a:cubicBezTo>
                    <a:pt x="25103" y="1618"/>
                    <a:pt x="25221" y="1622"/>
                    <a:pt x="25339" y="1631"/>
                  </a:cubicBezTo>
                  <a:cubicBezTo>
                    <a:pt x="25456" y="1640"/>
                    <a:pt x="25574" y="1644"/>
                    <a:pt x="25692" y="1644"/>
                  </a:cubicBezTo>
                  <a:cubicBezTo>
                    <a:pt x="26141" y="1644"/>
                    <a:pt x="26597" y="1591"/>
                    <a:pt x="27053" y="1591"/>
                  </a:cubicBezTo>
                  <a:cubicBezTo>
                    <a:pt x="27294" y="1591"/>
                    <a:pt x="27535" y="1606"/>
                    <a:pt x="27775" y="1651"/>
                  </a:cubicBezTo>
                  <a:cubicBezTo>
                    <a:pt x="28289" y="1747"/>
                    <a:pt x="28803" y="1775"/>
                    <a:pt x="29318" y="1775"/>
                  </a:cubicBezTo>
                  <a:cubicBezTo>
                    <a:pt x="30014" y="1775"/>
                    <a:pt x="30711" y="1724"/>
                    <a:pt x="31407" y="1724"/>
                  </a:cubicBezTo>
                  <a:cubicBezTo>
                    <a:pt x="31523" y="1724"/>
                    <a:pt x="31638" y="1726"/>
                    <a:pt x="31754" y="1729"/>
                  </a:cubicBezTo>
                  <a:cubicBezTo>
                    <a:pt x="32663" y="1755"/>
                    <a:pt x="33566" y="1901"/>
                    <a:pt x="34481" y="1901"/>
                  </a:cubicBezTo>
                  <a:cubicBezTo>
                    <a:pt x="34678" y="1901"/>
                    <a:pt x="34876" y="1895"/>
                    <a:pt x="35074" y="1878"/>
                  </a:cubicBezTo>
                  <a:cubicBezTo>
                    <a:pt x="35207" y="1868"/>
                    <a:pt x="35340" y="1863"/>
                    <a:pt x="35473" y="1863"/>
                  </a:cubicBezTo>
                  <a:cubicBezTo>
                    <a:pt x="36282" y="1863"/>
                    <a:pt x="37107" y="2045"/>
                    <a:pt x="37924" y="2264"/>
                  </a:cubicBezTo>
                  <a:cubicBezTo>
                    <a:pt x="38377" y="2385"/>
                    <a:pt x="38856" y="2626"/>
                    <a:pt x="39359" y="2626"/>
                  </a:cubicBezTo>
                  <a:cubicBezTo>
                    <a:pt x="39560" y="2626"/>
                    <a:pt x="39765" y="2588"/>
                    <a:pt x="39974" y="2488"/>
                  </a:cubicBezTo>
                  <a:cubicBezTo>
                    <a:pt x="40118" y="2419"/>
                    <a:pt x="40265" y="2393"/>
                    <a:pt x="40414" y="2393"/>
                  </a:cubicBezTo>
                  <a:cubicBezTo>
                    <a:pt x="40846" y="2393"/>
                    <a:pt x="41292" y="2619"/>
                    <a:pt x="41713" y="2693"/>
                  </a:cubicBezTo>
                  <a:cubicBezTo>
                    <a:pt x="42449" y="2824"/>
                    <a:pt x="43260" y="2896"/>
                    <a:pt x="43915" y="3277"/>
                  </a:cubicBezTo>
                  <a:cubicBezTo>
                    <a:pt x="44425" y="3575"/>
                    <a:pt x="44804" y="4364"/>
                    <a:pt x="44993" y="5153"/>
                  </a:cubicBezTo>
                  <a:cubicBezTo>
                    <a:pt x="45209" y="6055"/>
                    <a:pt x="44979" y="6971"/>
                    <a:pt x="44937" y="7852"/>
                  </a:cubicBezTo>
                  <a:cubicBezTo>
                    <a:pt x="44853" y="9666"/>
                    <a:pt x="44580" y="11495"/>
                    <a:pt x="44187" y="13248"/>
                  </a:cubicBezTo>
                  <a:cubicBezTo>
                    <a:pt x="43916" y="14457"/>
                    <a:pt x="43330" y="15432"/>
                    <a:pt x="42200" y="15938"/>
                  </a:cubicBezTo>
                  <a:cubicBezTo>
                    <a:pt x="41363" y="16313"/>
                    <a:pt x="40447" y="16408"/>
                    <a:pt x="39666" y="16988"/>
                  </a:cubicBezTo>
                  <a:cubicBezTo>
                    <a:pt x="39598" y="17038"/>
                    <a:pt x="39520" y="17063"/>
                    <a:pt x="39436" y="17063"/>
                  </a:cubicBezTo>
                  <a:cubicBezTo>
                    <a:pt x="39319" y="17063"/>
                    <a:pt x="39190" y="17014"/>
                    <a:pt x="39061" y="16915"/>
                  </a:cubicBezTo>
                  <a:cubicBezTo>
                    <a:pt x="37849" y="17251"/>
                    <a:pt x="36533" y="16772"/>
                    <a:pt x="35321" y="17476"/>
                  </a:cubicBezTo>
                  <a:cubicBezTo>
                    <a:pt x="35261" y="17512"/>
                    <a:pt x="35180" y="17561"/>
                    <a:pt x="35120" y="17561"/>
                  </a:cubicBezTo>
                  <a:cubicBezTo>
                    <a:pt x="35107" y="17561"/>
                    <a:pt x="35094" y="17559"/>
                    <a:pt x="35083" y="17553"/>
                  </a:cubicBezTo>
                  <a:cubicBezTo>
                    <a:pt x="34733" y="17350"/>
                    <a:pt x="34376" y="17286"/>
                    <a:pt x="34018" y="17286"/>
                  </a:cubicBezTo>
                  <a:cubicBezTo>
                    <a:pt x="33400" y="17286"/>
                    <a:pt x="32775" y="17476"/>
                    <a:pt x="32157" y="17476"/>
                  </a:cubicBezTo>
                  <a:cubicBezTo>
                    <a:pt x="32090" y="17476"/>
                    <a:pt x="32022" y="17474"/>
                    <a:pt x="31955" y="17469"/>
                  </a:cubicBezTo>
                  <a:cubicBezTo>
                    <a:pt x="31495" y="17434"/>
                    <a:pt x="30993" y="17338"/>
                    <a:pt x="30487" y="17338"/>
                  </a:cubicBezTo>
                  <a:cubicBezTo>
                    <a:pt x="30132" y="17338"/>
                    <a:pt x="29774" y="17385"/>
                    <a:pt x="29427" y="17536"/>
                  </a:cubicBezTo>
                  <a:cubicBezTo>
                    <a:pt x="29258" y="17609"/>
                    <a:pt x="29085" y="17634"/>
                    <a:pt x="28911" y="17634"/>
                  </a:cubicBezTo>
                  <a:cubicBezTo>
                    <a:pt x="28547" y="17634"/>
                    <a:pt x="28177" y="17527"/>
                    <a:pt x="27821" y="17527"/>
                  </a:cubicBezTo>
                  <a:cubicBezTo>
                    <a:pt x="27800" y="17527"/>
                    <a:pt x="27780" y="17527"/>
                    <a:pt x="27759" y="17528"/>
                  </a:cubicBezTo>
                  <a:cubicBezTo>
                    <a:pt x="27577" y="17534"/>
                    <a:pt x="27396" y="17537"/>
                    <a:pt x="27214" y="17537"/>
                  </a:cubicBezTo>
                  <a:cubicBezTo>
                    <a:pt x="26419" y="17537"/>
                    <a:pt x="25629" y="17483"/>
                    <a:pt x="24836" y="17436"/>
                  </a:cubicBezTo>
                  <a:cubicBezTo>
                    <a:pt x="24031" y="17388"/>
                    <a:pt x="23220" y="17422"/>
                    <a:pt x="22416" y="17352"/>
                  </a:cubicBezTo>
                  <a:cubicBezTo>
                    <a:pt x="22013" y="17317"/>
                    <a:pt x="21611" y="17303"/>
                    <a:pt x="21210" y="17303"/>
                  </a:cubicBezTo>
                  <a:cubicBezTo>
                    <a:pt x="20462" y="17303"/>
                    <a:pt x="19715" y="17354"/>
                    <a:pt x="18966" y="17420"/>
                  </a:cubicBezTo>
                  <a:cubicBezTo>
                    <a:pt x="18822" y="17433"/>
                    <a:pt x="18678" y="17438"/>
                    <a:pt x="18533" y="17438"/>
                  </a:cubicBezTo>
                  <a:cubicBezTo>
                    <a:pt x="18019" y="17438"/>
                    <a:pt x="17502" y="17373"/>
                    <a:pt x="16987" y="17347"/>
                  </a:cubicBezTo>
                  <a:cubicBezTo>
                    <a:pt x="16836" y="17340"/>
                    <a:pt x="16685" y="17337"/>
                    <a:pt x="16535" y="17337"/>
                  </a:cubicBezTo>
                  <a:cubicBezTo>
                    <a:pt x="15546" y="17337"/>
                    <a:pt x="14558" y="17472"/>
                    <a:pt x="13575" y="17472"/>
                  </a:cubicBezTo>
                  <a:cubicBezTo>
                    <a:pt x="13547" y="17472"/>
                    <a:pt x="13519" y="17472"/>
                    <a:pt x="13491" y="17472"/>
                  </a:cubicBezTo>
                  <a:cubicBezTo>
                    <a:pt x="11503" y="17456"/>
                    <a:pt x="9518" y="17220"/>
                    <a:pt x="7533" y="17070"/>
                  </a:cubicBezTo>
                  <a:cubicBezTo>
                    <a:pt x="6368" y="16982"/>
                    <a:pt x="5203" y="16892"/>
                    <a:pt x="4039" y="16786"/>
                  </a:cubicBezTo>
                  <a:cubicBezTo>
                    <a:pt x="3347" y="16724"/>
                    <a:pt x="2059" y="15305"/>
                    <a:pt x="1949" y="14488"/>
                  </a:cubicBezTo>
                  <a:cubicBezTo>
                    <a:pt x="1611" y="11965"/>
                    <a:pt x="1392" y="9418"/>
                    <a:pt x="1513" y="6866"/>
                  </a:cubicBezTo>
                  <a:cubicBezTo>
                    <a:pt x="1609" y="4808"/>
                    <a:pt x="1933" y="4557"/>
                    <a:pt x="3280" y="3786"/>
                  </a:cubicBezTo>
                  <a:cubicBezTo>
                    <a:pt x="4262" y="3222"/>
                    <a:pt x="5354" y="3227"/>
                    <a:pt x="6295" y="2558"/>
                  </a:cubicBezTo>
                  <a:cubicBezTo>
                    <a:pt x="6643" y="2309"/>
                    <a:pt x="7121" y="2437"/>
                    <a:pt x="7538" y="2348"/>
                  </a:cubicBezTo>
                  <a:cubicBezTo>
                    <a:pt x="9078" y="2021"/>
                    <a:pt x="10649" y="1891"/>
                    <a:pt x="12213" y="1737"/>
                  </a:cubicBezTo>
                  <a:cubicBezTo>
                    <a:pt x="13418" y="1617"/>
                    <a:pt x="14614" y="1484"/>
                    <a:pt x="15818" y="1484"/>
                  </a:cubicBezTo>
                  <a:close/>
                  <a:moveTo>
                    <a:pt x="17101" y="1"/>
                  </a:moveTo>
                  <a:cubicBezTo>
                    <a:pt x="16480" y="1"/>
                    <a:pt x="15861" y="16"/>
                    <a:pt x="15249" y="49"/>
                  </a:cubicBezTo>
                  <a:cubicBezTo>
                    <a:pt x="14904" y="68"/>
                    <a:pt x="14556" y="71"/>
                    <a:pt x="14210" y="71"/>
                  </a:cubicBezTo>
                  <a:cubicBezTo>
                    <a:pt x="14003" y="71"/>
                    <a:pt x="13796" y="70"/>
                    <a:pt x="13590" y="70"/>
                  </a:cubicBezTo>
                  <a:cubicBezTo>
                    <a:pt x="12637" y="70"/>
                    <a:pt x="11719" y="97"/>
                    <a:pt x="10923" y="407"/>
                  </a:cubicBezTo>
                  <a:cubicBezTo>
                    <a:pt x="10626" y="407"/>
                    <a:pt x="10416" y="372"/>
                    <a:pt x="10255" y="372"/>
                  </a:cubicBezTo>
                  <a:cubicBezTo>
                    <a:pt x="10162" y="372"/>
                    <a:pt x="10085" y="384"/>
                    <a:pt x="10016" y="421"/>
                  </a:cubicBezTo>
                  <a:cubicBezTo>
                    <a:pt x="8543" y="1206"/>
                    <a:pt x="6895" y="807"/>
                    <a:pt x="5397" y="1580"/>
                  </a:cubicBezTo>
                  <a:cubicBezTo>
                    <a:pt x="4196" y="2200"/>
                    <a:pt x="2843" y="2378"/>
                    <a:pt x="1735" y="3300"/>
                  </a:cubicBezTo>
                  <a:cubicBezTo>
                    <a:pt x="771" y="4104"/>
                    <a:pt x="175" y="5198"/>
                    <a:pt x="326" y="6750"/>
                  </a:cubicBezTo>
                  <a:cubicBezTo>
                    <a:pt x="377" y="7278"/>
                    <a:pt x="499" y="7880"/>
                    <a:pt x="427" y="8326"/>
                  </a:cubicBezTo>
                  <a:cubicBezTo>
                    <a:pt x="1" y="11018"/>
                    <a:pt x="768" y="13463"/>
                    <a:pt x="1343" y="15933"/>
                  </a:cubicBezTo>
                  <a:cubicBezTo>
                    <a:pt x="1544" y="16800"/>
                    <a:pt x="2087" y="17736"/>
                    <a:pt x="2860" y="17825"/>
                  </a:cubicBezTo>
                  <a:cubicBezTo>
                    <a:pt x="3740" y="17927"/>
                    <a:pt x="4536" y="18543"/>
                    <a:pt x="5445" y="18543"/>
                  </a:cubicBezTo>
                  <a:cubicBezTo>
                    <a:pt x="5654" y="18543"/>
                    <a:pt x="5869" y="18510"/>
                    <a:pt x="6093" y="18432"/>
                  </a:cubicBezTo>
                  <a:cubicBezTo>
                    <a:pt x="6215" y="18389"/>
                    <a:pt x="6353" y="18371"/>
                    <a:pt x="6501" y="18371"/>
                  </a:cubicBezTo>
                  <a:cubicBezTo>
                    <a:pt x="6891" y="18371"/>
                    <a:pt x="7346" y="18494"/>
                    <a:pt x="7739" y="18589"/>
                  </a:cubicBezTo>
                  <a:cubicBezTo>
                    <a:pt x="9249" y="18953"/>
                    <a:pt x="10785" y="18825"/>
                    <a:pt x="12304" y="19015"/>
                  </a:cubicBezTo>
                  <a:cubicBezTo>
                    <a:pt x="12435" y="19031"/>
                    <a:pt x="12566" y="19037"/>
                    <a:pt x="12698" y="19037"/>
                  </a:cubicBezTo>
                  <a:cubicBezTo>
                    <a:pt x="13239" y="19037"/>
                    <a:pt x="13788" y="18929"/>
                    <a:pt x="14342" y="18929"/>
                  </a:cubicBezTo>
                  <a:cubicBezTo>
                    <a:pt x="14489" y="18929"/>
                    <a:pt x="14636" y="18936"/>
                    <a:pt x="14784" y="18956"/>
                  </a:cubicBezTo>
                  <a:cubicBezTo>
                    <a:pt x="15399" y="19037"/>
                    <a:pt x="16031" y="19142"/>
                    <a:pt x="16649" y="19142"/>
                  </a:cubicBezTo>
                  <a:cubicBezTo>
                    <a:pt x="16940" y="19142"/>
                    <a:pt x="17229" y="19118"/>
                    <a:pt x="17511" y="19058"/>
                  </a:cubicBezTo>
                  <a:cubicBezTo>
                    <a:pt x="18140" y="18925"/>
                    <a:pt x="18769" y="18881"/>
                    <a:pt x="19396" y="18881"/>
                  </a:cubicBezTo>
                  <a:cubicBezTo>
                    <a:pt x="20141" y="18881"/>
                    <a:pt x="20883" y="18943"/>
                    <a:pt x="21616" y="18992"/>
                  </a:cubicBezTo>
                  <a:cubicBezTo>
                    <a:pt x="23912" y="19142"/>
                    <a:pt x="26218" y="19170"/>
                    <a:pt x="28508" y="19197"/>
                  </a:cubicBezTo>
                  <a:cubicBezTo>
                    <a:pt x="28815" y="19200"/>
                    <a:pt x="29122" y="19202"/>
                    <a:pt x="29431" y="19202"/>
                  </a:cubicBezTo>
                  <a:cubicBezTo>
                    <a:pt x="30993" y="19202"/>
                    <a:pt x="32571" y="19153"/>
                    <a:pt x="34142" y="18996"/>
                  </a:cubicBezTo>
                  <a:cubicBezTo>
                    <a:pt x="36614" y="18749"/>
                    <a:pt x="39112" y="18806"/>
                    <a:pt x="41508" y="17873"/>
                  </a:cubicBezTo>
                  <a:cubicBezTo>
                    <a:pt x="42253" y="17584"/>
                    <a:pt x="43006" y="17620"/>
                    <a:pt x="43743" y="16831"/>
                  </a:cubicBezTo>
                  <a:cubicBezTo>
                    <a:pt x="45532" y="14917"/>
                    <a:pt x="45962" y="12346"/>
                    <a:pt x="46114" y="9798"/>
                  </a:cubicBezTo>
                  <a:cubicBezTo>
                    <a:pt x="46212" y="8177"/>
                    <a:pt x="46231" y="6424"/>
                    <a:pt x="45920" y="4720"/>
                  </a:cubicBezTo>
                  <a:cubicBezTo>
                    <a:pt x="45679" y="3395"/>
                    <a:pt x="45187" y="2266"/>
                    <a:pt x="44356" y="1709"/>
                  </a:cubicBezTo>
                  <a:cubicBezTo>
                    <a:pt x="43112" y="873"/>
                    <a:pt x="41631" y="964"/>
                    <a:pt x="40225" y="769"/>
                  </a:cubicBezTo>
                  <a:cubicBezTo>
                    <a:pt x="39153" y="621"/>
                    <a:pt x="38081" y="723"/>
                    <a:pt x="37011" y="499"/>
                  </a:cubicBezTo>
                  <a:cubicBezTo>
                    <a:pt x="35748" y="234"/>
                    <a:pt x="34453" y="138"/>
                    <a:pt x="33170" y="85"/>
                  </a:cubicBezTo>
                  <a:cubicBezTo>
                    <a:pt x="32701" y="66"/>
                    <a:pt x="32232" y="57"/>
                    <a:pt x="31763" y="57"/>
                  </a:cubicBezTo>
                  <a:cubicBezTo>
                    <a:pt x="30844" y="57"/>
                    <a:pt x="29924" y="90"/>
                    <a:pt x="29005" y="139"/>
                  </a:cubicBezTo>
                  <a:cubicBezTo>
                    <a:pt x="28704" y="155"/>
                    <a:pt x="28402" y="162"/>
                    <a:pt x="28101" y="162"/>
                  </a:cubicBezTo>
                  <a:cubicBezTo>
                    <a:pt x="26933" y="162"/>
                    <a:pt x="25768" y="65"/>
                    <a:pt x="24599" y="65"/>
                  </a:cubicBezTo>
                  <a:cubicBezTo>
                    <a:pt x="24403" y="65"/>
                    <a:pt x="24207" y="67"/>
                    <a:pt x="24010" y="74"/>
                  </a:cubicBezTo>
                  <a:cubicBezTo>
                    <a:pt x="23189" y="101"/>
                    <a:pt x="22364" y="121"/>
                    <a:pt x="21540" y="121"/>
                  </a:cubicBezTo>
                  <a:cubicBezTo>
                    <a:pt x="20803" y="121"/>
                    <a:pt x="20067" y="105"/>
                    <a:pt x="19334" y="64"/>
                  </a:cubicBezTo>
                  <a:cubicBezTo>
                    <a:pt x="18591" y="23"/>
                    <a:pt x="17844" y="1"/>
                    <a:pt x="1710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33"/>
          <p:cNvGrpSpPr/>
          <p:nvPr/>
        </p:nvGrpSpPr>
        <p:grpSpPr>
          <a:xfrm>
            <a:off x="6617213" y="1937194"/>
            <a:ext cx="1237951" cy="1229278"/>
            <a:chOff x="6523078" y="1452929"/>
            <a:chExt cx="985865" cy="921982"/>
          </a:xfrm>
        </p:grpSpPr>
        <p:grpSp>
          <p:nvGrpSpPr>
            <p:cNvPr id="983" name="Google Shape;983;p33"/>
            <p:cNvGrpSpPr/>
            <p:nvPr/>
          </p:nvGrpSpPr>
          <p:grpSpPr>
            <a:xfrm>
              <a:off x="6523078" y="1452929"/>
              <a:ext cx="985865" cy="921982"/>
              <a:chOff x="6523078" y="1452929"/>
              <a:chExt cx="985865" cy="921982"/>
            </a:xfrm>
          </p:grpSpPr>
          <p:sp>
            <p:nvSpPr>
              <p:cNvPr id="984" name="Google Shape;984;p33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avLst/>
                <a:gdLst/>
                <a:ahLst/>
                <a:cxnLst/>
                <a:rect l="l" t="t" r="r" b="b"/>
                <a:pathLst>
                  <a:path w="76158" h="71223" extrusionOk="0"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3"/>
              <p:cNvSpPr/>
              <p:nvPr/>
            </p:nvSpPr>
            <p:spPr>
              <a:xfrm>
                <a:off x="6523078" y="1452929"/>
                <a:ext cx="985865" cy="921982"/>
              </a:xfrm>
              <a:custGeom>
                <a:avLst/>
                <a:gdLst/>
                <a:ahLst/>
                <a:cxnLst/>
                <a:rect l="l" t="t" r="r" b="b"/>
                <a:pathLst>
                  <a:path w="76158" h="71223" extrusionOk="0">
                    <a:moveTo>
                      <a:pt x="40034" y="1726"/>
                    </a:moveTo>
                    <a:cubicBezTo>
                      <a:pt x="40288" y="1726"/>
                      <a:pt x="40541" y="1767"/>
                      <a:pt x="40789" y="1894"/>
                    </a:cubicBezTo>
                    <a:cubicBezTo>
                      <a:pt x="40804" y="1902"/>
                      <a:pt x="40823" y="1905"/>
                      <a:pt x="40842" y="1905"/>
                    </a:cubicBezTo>
                    <a:cubicBezTo>
                      <a:pt x="40876" y="1905"/>
                      <a:pt x="40913" y="1897"/>
                      <a:pt x="40945" y="1891"/>
                    </a:cubicBezTo>
                    <a:cubicBezTo>
                      <a:pt x="41491" y="1787"/>
                      <a:pt x="42034" y="1745"/>
                      <a:pt x="42575" y="1745"/>
                    </a:cubicBezTo>
                    <a:cubicBezTo>
                      <a:pt x="44188" y="1745"/>
                      <a:pt x="45782" y="2112"/>
                      <a:pt x="47384" y="2260"/>
                    </a:cubicBezTo>
                    <a:cubicBezTo>
                      <a:pt x="48609" y="2373"/>
                      <a:pt x="49866" y="2409"/>
                      <a:pt x="51031" y="2902"/>
                    </a:cubicBezTo>
                    <a:cubicBezTo>
                      <a:pt x="52484" y="3518"/>
                      <a:pt x="53928" y="4156"/>
                      <a:pt x="55387" y="4756"/>
                    </a:cubicBezTo>
                    <a:cubicBezTo>
                      <a:pt x="56635" y="5270"/>
                      <a:pt x="57814" y="5937"/>
                      <a:pt x="58917" y="6676"/>
                    </a:cubicBezTo>
                    <a:cubicBezTo>
                      <a:pt x="60146" y="7502"/>
                      <a:pt x="61341" y="8412"/>
                      <a:pt x="62428" y="9445"/>
                    </a:cubicBezTo>
                    <a:cubicBezTo>
                      <a:pt x="63027" y="10016"/>
                      <a:pt x="63730" y="10482"/>
                      <a:pt x="64301" y="11078"/>
                    </a:cubicBezTo>
                    <a:cubicBezTo>
                      <a:pt x="65337" y="12158"/>
                      <a:pt x="66443" y="13209"/>
                      <a:pt x="67281" y="14435"/>
                    </a:cubicBezTo>
                    <a:cubicBezTo>
                      <a:pt x="68624" y="16398"/>
                      <a:pt x="70063" y="18303"/>
                      <a:pt x="70918" y="20594"/>
                    </a:cubicBezTo>
                    <a:cubicBezTo>
                      <a:pt x="71440" y="21992"/>
                      <a:pt x="72042" y="23392"/>
                      <a:pt x="72482" y="24803"/>
                    </a:cubicBezTo>
                    <a:cubicBezTo>
                      <a:pt x="72922" y="26208"/>
                      <a:pt x="73543" y="27555"/>
                      <a:pt x="73747" y="29091"/>
                    </a:cubicBezTo>
                    <a:cubicBezTo>
                      <a:pt x="73975" y="30808"/>
                      <a:pt x="74079" y="32515"/>
                      <a:pt x="74118" y="34229"/>
                    </a:cubicBezTo>
                    <a:cubicBezTo>
                      <a:pt x="74132" y="34870"/>
                      <a:pt x="74380" y="35579"/>
                      <a:pt x="73902" y="36197"/>
                    </a:cubicBezTo>
                    <a:cubicBezTo>
                      <a:pt x="73848" y="36267"/>
                      <a:pt x="73975" y="36491"/>
                      <a:pt x="74037" y="36637"/>
                    </a:cubicBezTo>
                    <a:cubicBezTo>
                      <a:pt x="74075" y="36727"/>
                      <a:pt x="74146" y="36805"/>
                      <a:pt x="74204" y="36887"/>
                    </a:cubicBezTo>
                    <a:cubicBezTo>
                      <a:pt x="73336" y="37457"/>
                      <a:pt x="73899" y="38429"/>
                      <a:pt x="73639" y="39197"/>
                    </a:cubicBezTo>
                    <a:cubicBezTo>
                      <a:pt x="73328" y="40125"/>
                      <a:pt x="73155" y="41192"/>
                      <a:pt x="72945" y="42203"/>
                    </a:cubicBezTo>
                    <a:cubicBezTo>
                      <a:pt x="72823" y="42789"/>
                      <a:pt x="72689" y="43374"/>
                      <a:pt x="72399" y="43931"/>
                    </a:cubicBezTo>
                    <a:cubicBezTo>
                      <a:pt x="72197" y="44320"/>
                      <a:pt x="72203" y="44832"/>
                      <a:pt x="72133" y="45283"/>
                    </a:cubicBezTo>
                    <a:cubicBezTo>
                      <a:pt x="71984" y="46251"/>
                      <a:pt x="71799" y="47277"/>
                      <a:pt x="71063" y="48054"/>
                    </a:cubicBezTo>
                    <a:cubicBezTo>
                      <a:pt x="70981" y="48139"/>
                      <a:pt x="70917" y="48292"/>
                      <a:pt x="70925" y="48408"/>
                    </a:cubicBezTo>
                    <a:cubicBezTo>
                      <a:pt x="70978" y="49289"/>
                      <a:pt x="70254" y="49902"/>
                      <a:pt x="70144" y="50718"/>
                    </a:cubicBezTo>
                    <a:cubicBezTo>
                      <a:pt x="70114" y="50939"/>
                      <a:pt x="69932" y="50900"/>
                      <a:pt x="69845" y="50991"/>
                    </a:cubicBezTo>
                    <a:cubicBezTo>
                      <a:pt x="69581" y="51264"/>
                      <a:pt x="69324" y="51501"/>
                      <a:pt x="69361" y="52005"/>
                    </a:cubicBezTo>
                    <a:cubicBezTo>
                      <a:pt x="69402" y="52551"/>
                      <a:pt x="68853" y="52960"/>
                      <a:pt x="68635" y="53455"/>
                    </a:cubicBezTo>
                    <a:cubicBezTo>
                      <a:pt x="68310" y="54190"/>
                      <a:pt x="67677" y="54632"/>
                      <a:pt x="67207" y="55226"/>
                    </a:cubicBezTo>
                    <a:cubicBezTo>
                      <a:pt x="66320" y="56345"/>
                      <a:pt x="65688" y="57681"/>
                      <a:pt x="64397" y="58448"/>
                    </a:cubicBezTo>
                    <a:cubicBezTo>
                      <a:pt x="64330" y="58487"/>
                      <a:pt x="64256" y="58546"/>
                      <a:pt x="64229" y="58615"/>
                    </a:cubicBezTo>
                    <a:cubicBezTo>
                      <a:pt x="64072" y="59025"/>
                      <a:pt x="63755" y="59383"/>
                      <a:pt x="63798" y="59864"/>
                    </a:cubicBezTo>
                    <a:cubicBezTo>
                      <a:pt x="63665" y="59794"/>
                      <a:pt x="63557" y="59764"/>
                      <a:pt x="63468" y="59764"/>
                    </a:cubicBezTo>
                    <a:cubicBezTo>
                      <a:pt x="63145" y="59764"/>
                      <a:pt x="63069" y="60154"/>
                      <a:pt x="62867" y="60413"/>
                    </a:cubicBezTo>
                    <a:cubicBezTo>
                      <a:pt x="62579" y="60782"/>
                      <a:pt x="62188" y="61100"/>
                      <a:pt x="61782" y="61340"/>
                    </a:cubicBezTo>
                    <a:cubicBezTo>
                      <a:pt x="61390" y="61570"/>
                      <a:pt x="61124" y="61922"/>
                      <a:pt x="60813" y="62216"/>
                    </a:cubicBezTo>
                    <a:cubicBezTo>
                      <a:pt x="59956" y="63025"/>
                      <a:pt x="59009" y="63719"/>
                      <a:pt x="58102" y="64464"/>
                    </a:cubicBezTo>
                    <a:cubicBezTo>
                      <a:pt x="57873" y="64652"/>
                      <a:pt x="57579" y="64759"/>
                      <a:pt x="57308" y="64896"/>
                    </a:cubicBezTo>
                    <a:cubicBezTo>
                      <a:pt x="55995" y="65554"/>
                      <a:pt x="54749" y="66321"/>
                      <a:pt x="53360" y="66859"/>
                    </a:cubicBezTo>
                    <a:cubicBezTo>
                      <a:pt x="51618" y="67536"/>
                      <a:pt x="49877" y="68238"/>
                      <a:pt x="48045" y="68515"/>
                    </a:cubicBezTo>
                    <a:cubicBezTo>
                      <a:pt x="46604" y="68732"/>
                      <a:pt x="45157" y="68981"/>
                      <a:pt x="43673" y="69036"/>
                    </a:cubicBezTo>
                    <a:cubicBezTo>
                      <a:pt x="42248" y="69085"/>
                      <a:pt x="40837" y="69082"/>
                      <a:pt x="39416" y="69085"/>
                    </a:cubicBezTo>
                    <a:cubicBezTo>
                      <a:pt x="39405" y="69085"/>
                      <a:pt x="39395" y="69085"/>
                      <a:pt x="39385" y="69085"/>
                    </a:cubicBezTo>
                    <a:cubicBezTo>
                      <a:pt x="38311" y="69085"/>
                      <a:pt x="37241" y="68926"/>
                      <a:pt x="36248" y="68737"/>
                    </a:cubicBezTo>
                    <a:cubicBezTo>
                      <a:pt x="34970" y="68493"/>
                      <a:pt x="33677" y="68037"/>
                      <a:pt x="32403" y="67654"/>
                    </a:cubicBezTo>
                    <a:cubicBezTo>
                      <a:pt x="31263" y="67310"/>
                      <a:pt x="30088" y="67021"/>
                      <a:pt x="29002" y="66562"/>
                    </a:cubicBezTo>
                    <a:cubicBezTo>
                      <a:pt x="27977" y="66131"/>
                      <a:pt x="26936" y="65707"/>
                      <a:pt x="25952" y="65150"/>
                    </a:cubicBezTo>
                    <a:cubicBezTo>
                      <a:pt x="25159" y="64700"/>
                      <a:pt x="24446" y="64006"/>
                      <a:pt x="23418" y="64006"/>
                    </a:cubicBezTo>
                    <a:cubicBezTo>
                      <a:pt x="23404" y="64006"/>
                      <a:pt x="23391" y="64006"/>
                      <a:pt x="23377" y="64006"/>
                    </a:cubicBezTo>
                    <a:cubicBezTo>
                      <a:pt x="23374" y="64006"/>
                      <a:pt x="23371" y="64006"/>
                      <a:pt x="23368" y="64006"/>
                    </a:cubicBezTo>
                    <a:cubicBezTo>
                      <a:pt x="22988" y="64006"/>
                      <a:pt x="22802" y="63524"/>
                      <a:pt x="22505" y="63300"/>
                    </a:cubicBezTo>
                    <a:cubicBezTo>
                      <a:pt x="21582" y="62608"/>
                      <a:pt x="20614" y="62009"/>
                      <a:pt x="19620" y="61438"/>
                    </a:cubicBezTo>
                    <a:cubicBezTo>
                      <a:pt x="19043" y="61107"/>
                      <a:pt x="18821" y="60321"/>
                      <a:pt x="18146" y="60136"/>
                    </a:cubicBezTo>
                    <a:cubicBezTo>
                      <a:pt x="17427" y="59940"/>
                      <a:pt x="17374" y="59089"/>
                      <a:pt x="16722" y="58851"/>
                    </a:cubicBezTo>
                    <a:cubicBezTo>
                      <a:pt x="15985" y="58582"/>
                      <a:pt x="15686" y="57734"/>
                      <a:pt x="15184" y="57393"/>
                    </a:cubicBezTo>
                    <a:cubicBezTo>
                      <a:pt x="14432" y="56883"/>
                      <a:pt x="14086" y="55872"/>
                      <a:pt x="13099" y="55724"/>
                    </a:cubicBezTo>
                    <a:cubicBezTo>
                      <a:pt x="12967" y="55703"/>
                      <a:pt x="12897" y="55679"/>
                      <a:pt x="12889" y="55567"/>
                    </a:cubicBezTo>
                    <a:cubicBezTo>
                      <a:pt x="12799" y="54470"/>
                      <a:pt x="11751" y="54100"/>
                      <a:pt x="11200" y="53354"/>
                    </a:cubicBezTo>
                    <a:cubicBezTo>
                      <a:pt x="10691" y="52663"/>
                      <a:pt x="10075" y="52061"/>
                      <a:pt x="9644" y="51297"/>
                    </a:cubicBezTo>
                    <a:cubicBezTo>
                      <a:pt x="9223" y="50553"/>
                      <a:pt x="8675" y="49881"/>
                      <a:pt x="8194" y="49172"/>
                    </a:cubicBezTo>
                    <a:cubicBezTo>
                      <a:pt x="7235" y="47750"/>
                      <a:pt x="6679" y="46111"/>
                      <a:pt x="5771" y="44664"/>
                    </a:cubicBezTo>
                    <a:cubicBezTo>
                      <a:pt x="4490" y="42623"/>
                      <a:pt x="3862" y="40300"/>
                      <a:pt x="2943" y="38109"/>
                    </a:cubicBezTo>
                    <a:cubicBezTo>
                      <a:pt x="2378" y="36758"/>
                      <a:pt x="2211" y="35238"/>
                      <a:pt x="1900" y="33787"/>
                    </a:cubicBezTo>
                    <a:cubicBezTo>
                      <a:pt x="1407" y="31482"/>
                      <a:pt x="1281" y="29161"/>
                      <a:pt x="1715" y="26830"/>
                    </a:cubicBezTo>
                    <a:cubicBezTo>
                      <a:pt x="1765" y="26564"/>
                      <a:pt x="1564" y="26309"/>
                      <a:pt x="1721" y="26053"/>
                    </a:cubicBezTo>
                    <a:lnTo>
                      <a:pt x="1721" y="26053"/>
                    </a:lnTo>
                    <a:cubicBezTo>
                      <a:pt x="3165" y="26462"/>
                      <a:pt x="4587" y="26944"/>
                      <a:pt x="5981" y="27501"/>
                    </a:cubicBezTo>
                    <a:cubicBezTo>
                      <a:pt x="7345" y="28045"/>
                      <a:pt x="8720" y="28571"/>
                      <a:pt x="10106" y="29060"/>
                    </a:cubicBezTo>
                    <a:cubicBezTo>
                      <a:pt x="10230" y="29103"/>
                      <a:pt x="10353" y="29124"/>
                      <a:pt x="10473" y="29124"/>
                    </a:cubicBezTo>
                    <a:cubicBezTo>
                      <a:pt x="11177" y="29124"/>
                      <a:pt x="11772" y="28415"/>
                      <a:pt x="11817" y="27474"/>
                    </a:cubicBezTo>
                    <a:cubicBezTo>
                      <a:pt x="11835" y="27128"/>
                      <a:pt x="11387" y="26633"/>
                      <a:pt x="12139" y="26480"/>
                    </a:cubicBezTo>
                    <a:cubicBezTo>
                      <a:pt x="12259" y="26457"/>
                      <a:pt x="12035" y="26105"/>
                      <a:pt x="12118" y="25846"/>
                    </a:cubicBezTo>
                    <a:cubicBezTo>
                      <a:pt x="12471" y="24737"/>
                      <a:pt x="12637" y="23551"/>
                      <a:pt x="13115" y="22504"/>
                    </a:cubicBezTo>
                    <a:cubicBezTo>
                      <a:pt x="13435" y="21804"/>
                      <a:pt x="13815" y="21075"/>
                      <a:pt x="14057" y="20375"/>
                    </a:cubicBezTo>
                    <a:cubicBezTo>
                      <a:pt x="14330" y="19597"/>
                      <a:pt x="14809" y="18979"/>
                      <a:pt x="15181" y="18299"/>
                    </a:cubicBezTo>
                    <a:cubicBezTo>
                      <a:pt x="15794" y="17176"/>
                      <a:pt x="16601" y="16153"/>
                      <a:pt x="17394" y="15138"/>
                    </a:cubicBezTo>
                    <a:cubicBezTo>
                      <a:pt x="17584" y="14896"/>
                      <a:pt x="17732" y="14630"/>
                      <a:pt x="17920" y="14396"/>
                    </a:cubicBezTo>
                    <a:cubicBezTo>
                      <a:pt x="19110" y="12903"/>
                      <a:pt x="20031" y="11130"/>
                      <a:pt x="21711" y="10120"/>
                    </a:cubicBezTo>
                    <a:cubicBezTo>
                      <a:pt x="22455" y="9674"/>
                      <a:pt x="22898" y="9006"/>
                      <a:pt x="23523" y="8493"/>
                    </a:cubicBezTo>
                    <a:cubicBezTo>
                      <a:pt x="24472" y="7712"/>
                      <a:pt x="25474" y="6999"/>
                      <a:pt x="26521" y="6359"/>
                    </a:cubicBezTo>
                    <a:cubicBezTo>
                      <a:pt x="26871" y="6145"/>
                      <a:pt x="27190" y="5879"/>
                      <a:pt x="27517" y="5631"/>
                    </a:cubicBezTo>
                    <a:cubicBezTo>
                      <a:pt x="27770" y="5436"/>
                      <a:pt x="27981" y="5188"/>
                      <a:pt x="28345" y="5188"/>
                    </a:cubicBezTo>
                    <a:cubicBezTo>
                      <a:pt x="28377" y="5188"/>
                      <a:pt x="28409" y="5190"/>
                      <a:pt x="28442" y="5193"/>
                    </a:cubicBezTo>
                    <a:cubicBezTo>
                      <a:pt x="28449" y="5194"/>
                      <a:pt x="28456" y="5194"/>
                      <a:pt x="28463" y="5194"/>
                    </a:cubicBezTo>
                    <a:cubicBezTo>
                      <a:pt x="28605" y="5194"/>
                      <a:pt x="28795" y="5045"/>
                      <a:pt x="28956" y="4899"/>
                    </a:cubicBezTo>
                    <a:cubicBezTo>
                      <a:pt x="29240" y="4641"/>
                      <a:pt x="29507" y="4254"/>
                      <a:pt x="29931" y="4254"/>
                    </a:cubicBezTo>
                    <a:cubicBezTo>
                      <a:pt x="30051" y="4254"/>
                      <a:pt x="30184" y="4285"/>
                      <a:pt x="30334" y="4360"/>
                    </a:cubicBezTo>
                    <a:cubicBezTo>
                      <a:pt x="30351" y="4368"/>
                      <a:pt x="30367" y="4371"/>
                      <a:pt x="30383" y="4371"/>
                    </a:cubicBezTo>
                    <a:cubicBezTo>
                      <a:pt x="30514" y="4371"/>
                      <a:pt x="30636" y="4135"/>
                      <a:pt x="30820" y="4135"/>
                    </a:cubicBezTo>
                    <a:cubicBezTo>
                      <a:pt x="30844" y="4135"/>
                      <a:pt x="30868" y="4139"/>
                      <a:pt x="30894" y="4148"/>
                    </a:cubicBezTo>
                    <a:cubicBezTo>
                      <a:pt x="31087" y="3464"/>
                      <a:pt x="31703" y="3725"/>
                      <a:pt x="32140" y="3590"/>
                    </a:cubicBezTo>
                    <a:cubicBezTo>
                      <a:pt x="32266" y="3551"/>
                      <a:pt x="32446" y="3548"/>
                      <a:pt x="32507" y="3460"/>
                    </a:cubicBezTo>
                    <a:cubicBezTo>
                      <a:pt x="33142" y="2543"/>
                      <a:pt x="34396" y="3310"/>
                      <a:pt x="35072" y="2507"/>
                    </a:cubicBezTo>
                    <a:cubicBezTo>
                      <a:pt x="35163" y="2398"/>
                      <a:pt x="35263" y="2305"/>
                      <a:pt x="35370" y="2305"/>
                    </a:cubicBezTo>
                    <a:cubicBezTo>
                      <a:pt x="35455" y="2305"/>
                      <a:pt x="35543" y="2364"/>
                      <a:pt x="35632" y="2521"/>
                    </a:cubicBezTo>
                    <a:cubicBezTo>
                      <a:pt x="35638" y="2530"/>
                      <a:pt x="35657" y="2534"/>
                      <a:pt x="35687" y="2534"/>
                    </a:cubicBezTo>
                    <a:cubicBezTo>
                      <a:pt x="36020" y="2534"/>
                      <a:pt x="37719" y="2037"/>
                      <a:pt x="37809" y="1897"/>
                    </a:cubicBezTo>
                    <a:cubicBezTo>
                      <a:pt x="37863" y="1814"/>
                      <a:pt x="37914" y="1746"/>
                      <a:pt x="37992" y="1746"/>
                    </a:cubicBezTo>
                    <a:cubicBezTo>
                      <a:pt x="38010" y="1746"/>
                      <a:pt x="38029" y="1749"/>
                      <a:pt x="38050" y="1757"/>
                    </a:cubicBezTo>
                    <a:cubicBezTo>
                      <a:pt x="38249" y="1832"/>
                      <a:pt x="38451" y="1858"/>
                      <a:pt x="38655" y="1858"/>
                    </a:cubicBezTo>
                    <a:cubicBezTo>
                      <a:pt x="39112" y="1858"/>
                      <a:pt x="39576" y="1726"/>
                      <a:pt x="40034" y="1726"/>
                    </a:cubicBezTo>
                    <a:close/>
                    <a:moveTo>
                      <a:pt x="41650" y="0"/>
                    </a:moveTo>
                    <a:cubicBezTo>
                      <a:pt x="41179" y="0"/>
                      <a:pt x="40707" y="11"/>
                      <a:pt x="40237" y="21"/>
                    </a:cubicBezTo>
                    <a:cubicBezTo>
                      <a:pt x="39263" y="41"/>
                      <a:pt x="38264" y="61"/>
                      <a:pt x="37330" y="295"/>
                    </a:cubicBezTo>
                    <a:cubicBezTo>
                      <a:pt x="36644" y="464"/>
                      <a:pt x="35869" y="648"/>
                      <a:pt x="35259" y="670"/>
                    </a:cubicBezTo>
                    <a:cubicBezTo>
                      <a:pt x="34444" y="698"/>
                      <a:pt x="33657" y="981"/>
                      <a:pt x="33087" y="1250"/>
                    </a:cubicBezTo>
                    <a:cubicBezTo>
                      <a:pt x="32107" y="1715"/>
                      <a:pt x="31043" y="1832"/>
                      <a:pt x="30063" y="2289"/>
                    </a:cubicBezTo>
                    <a:cubicBezTo>
                      <a:pt x="28473" y="3030"/>
                      <a:pt x="26804" y="3642"/>
                      <a:pt x="25389" y="4669"/>
                    </a:cubicBezTo>
                    <a:cubicBezTo>
                      <a:pt x="23592" y="5973"/>
                      <a:pt x="21750" y="7186"/>
                      <a:pt x="20260" y="8953"/>
                    </a:cubicBezTo>
                    <a:cubicBezTo>
                      <a:pt x="19091" y="10336"/>
                      <a:pt x="17945" y="11775"/>
                      <a:pt x="16714" y="13127"/>
                    </a:cubicBezTo>
                    <a:cubicBezTo>
                      <a:pt x="15254" y="14734"/>
                      <a:pt x="14165" y="16669"/>
                      <a:pt x="13046" y="18561"/>
                    </a:cubicBezTo>
                    <a:cubicBezTo>
                      <a:pt x="11919" y="20468"/>
                      <a:pt x="11288" y="22518"/>
                      <a:pt x="10747" y="24625"/>
                    </a:cubicBezTo>
                    <a:cubicBezTo>
                      <a:pt x="10571" y="25314"/>
                      <a:pt x="10396" y="26004"/>
                      <a:pt x="10220" y="26695"/>
                    </a:cubicBezTo>
                    <a:cubicBezTo>
                      <a:pt x="10146" y="26984"/>
                      <a:pt x="10057" y="27130"/>
                      <a:pt x="9804" y="27130"/>
                    </a:cubicBezTo>
                    <a:cubicBezTo>
                      <a:pt x="9726" y="27130"/>
                      <a:pt x="9633" y="27116"/>
                      <a:pt x="9520" y="27089"/>
                    </a:cubicBezTo>
                    <a:cubicBezTo>
                      <a:pt x="8330" y="26796"/>
                      <a:pt x="7273" y="26143"/>
                      <a:pt x="6108" y="25846"/>
                    </a:cubicBezTo>
                    <a:cubicBezTo>
                      <a:pt x="4802" y="25513"/>
                      <a:pt x="3582" y="24953"/>
                      <a:pt x="2285" y="24593"/>
                    </a:cubicBezTo>
                    <a:cubicBezTo>
                      <a:pt x="1923" y="24494"/>
                      <a:pt x="1620" y="24437"/>
                      <a:pt x="1366" y="24437"/>
                    </a:cubicBezTo>
                    <a:cubicBezTo>
                      <a:pt x="728" y="24437"/>
                      <a:pt x="409" y="24795"/>
                      <a:pt x="296" y="25724"/>
                    </a:cubicBezTo>
                    <a:cubicBezTo>
                      <a:pt x="83" y="27467"/>
                      <a:pt x="1" y="29217"/>
                      <a:pt x="83" y="30971"/>
                    </a:cubicBezTo>
                    <a:cubicBezTo>
                      <a:pt x="161" y="32581"/>
                      <a:pt x="346" y="34167"/>
                      <a:pt x="783" y="35732"/>
                    </a:cubicBezTo>
                    <a:cubicBezTo>
                      <a:pt x="1088" y="36822"/>
                      <a:pt x="1193" y="37972"/>
                      <a:pt x="1581" y="39043"/>
                    </a:cubicBezTo>
                    <a:cubicBezTo>
                      <a:pt x="2243" y="40870"/>
                      <a:pt x="2916" y="42691"/>
                      <a:pt x="3638" y="44494"/>
                    </a:cubicBezTo>
                    <a:cubicBezTo>
                      <a:pt x="4025" y="45463"/>
                      <a:pt x="4406" y="46472"/>
                      <a:pt x="5005" y="47308"/>
                    </a:cubicBezTo>
                    <a:cubicBezTo>
                      <a:pt x="5561" y="48086"/>
                      <a:pt x="6065" y="48909"/>
                      <a:pt x="6525" y="49718"/>
                    </a:cubicBezTo>
                    <a:cubicBezTo>
                      <a:pt x="7180" y="50866"/>
                      <a:pt x="7917" y="51941"/>
                      <a:pt x="8689" y="52997"/>
                    </a:cubicBezTo>
                    <a:cubicBezTo>
                      <a:pt x="9335" y="53881"/>
                      <a:pt x="10112" y="54670"/>
                      <a:pt x="10760" y="55553"/>
                    </a:cubicBezTo>
                    <a:cubicBezTo>
                      <a:pt x="11271" y="56252"/>
                      <a:pt x="11887" y="56837"/>
                      <a:pt x="12474" y="57459"/>
                    </a:cubicBezTo>
                    <a:cubicBezTo>
                      <a:pt x="13021" y="58039"/>
                      <a:pt x="13809" y="58403"/>
                      <a:pt x="14100" y="59226"/>
                    </a:cubicBezTo>
                    <a:cubicBezTo>
                      <a:pt x="14135" y="59324"/>
                      <a:pt x="14291" y="59417"/>
                      <a:pt x="14408" y="59442"/>
                    </a:cubicBezTo>
                    <a:cubicBezTo>
                      <a:pt x="14935" y="59559"/>
                      <a:pt x="15257" y="59987"/>
                      <a:pt x="15658" y="60279"/>
                    </a:cubicBezTo>
                    <a:cubicBezTo>
                      <a:pt x="16584" y="60951"/>
                      <a:pt x="17220" y="61950"/>
                      <a:pt x="18264" y="62519"/>
                    </a:cubicBezTo>
                    <a:cubicBezTo>
                      <a:pt x="19454" y="63168"/>
                      <a:pt x="20498" y="64062"/>
                      <a:pt x="21574" y="64871"/>
                    </a:cubicBezTo>
                    <a:cubicBezTo>
                      <a:pt x="22995" y="65938"/>
                      <a:pt x="24577" y="66628"/>
                      <a:pt x="26162" y="67315"/>
                    </a:cubicBezTo>
                    <a:cubicBezTo>
                      <a:pt x="26670" y="67536"/>
                      <a:pt x="27055" y="67884"/>
                      <a:pt x="27528" y="68115"/>
                    </a:cubicBezTo>
                    <a:cubicBezTo>
                      <a:pt x="28680" y="68675"/>
                      <a:pt x="29945" y="68919"/>
                      <a:pt x="31152" y="69311"/>
                    </a:cubicBezTo>
                    <a:cubicBezTo>
                      <a:pt x="32775" y="69838"/>
                      <a:pt x="34396" y="70412"/>
                      <a:pt x="36082" y="70745"/>
                    </a:cubicBezTo>
                    <a:cubicBezTo>
                      <a:pt x="36490" y="70828"/>
                      <a:pt x="36902" y="70884"/>
                      <a:pt x="37317" y="70910"/>
                    </a:cubicBezTo>
                    <a:cubicBezTo>
                      <a:pt x="38025" y="70956"/>
                      <a:pt x="38723" y="71086"/>
                      <a:pt x="39439" y="71086"/>
                    </a:cubicBezTo>
                    <a:cubicBezTo>
                      <a:pt x="39556" y="71086"/>
                      <a:pt x="39673" y="71083"/>
                      <a:pt x="39791" y="71075"/>
                    </a:cubicBezTo>
                    <a:cubicBezTo>
                      <a:pt x="39827" y="71073"/>
                      <a:pt x="39864" y="71072"/>
                      <a:pt x="39901" y="71072"/>
                    </a:cubicBezTo>
                    <a:cubicBezTo>
                      <a:pt x="40342" y="71072"/>
                      <a:pt x="40807" y="71223"/>
                      <a:pt x="41236" y="71223"/>
                    </a:cubicBezTo>
                    <a:cubicBezTo>
                      <a:pt x="41351" y="71223"/>
                      <a:pt x="41464" y="71212"/>
                      <a:pt x="41573" y="71184"/>
                    </a:cubicBezTo>
                    <a:cubicBezTo>
                      <a:pt x="42074" y="71056"/>
                      <a:pt x="42575" y="71006"/>
                      <a:pt x="43070" y="71006"/>
                    </a:cubicBezTo>
                    <a:cubicBezTo>
                      <a:pt x="43529" y="71006"/>
                      <a:pt x="43983" y="71049"/>
                      <a:pt x="44426" y="71111"/>
                    </a:cubicBezTo>
                    <a:cubicBezTo>
                      <a:pt x="44512" y="71123"/>
                      <a:pt x="44586" y="71129"/>
                      <a:pt x="44652" y="71129"/>
                    </a:cubicBezTo>
                    <a:cubicBezTo>
                      <a:pt x="44997" y="71129"/>
                      <a:pt x="45093" y="70967"/>
                      <a:pt x="45203" y="70720"/>
                    </a:cubicBezTo>
                    <a:cubicBezTo>
                      <a:pt x="45214" y="70717"/>
                      <a:pt x="45224" y="70716"/>
                      <a:pt x="45234" y="70716"/>
                    </a:cubicBezTo>
                    <a:cubicBezTo>
                      <a:pt x="45392" y="70716"/>
                      <a:pt x="45341" y="71136"/>
                      <a:pt x="45478" y="71136"/>
                    </a:cubicBezTo>
                    <a:cubicBezTo>
                      <a:pt x="45531" y="71136"/>
                      <a:pt x="45612" y="71073"/>
                      <a:pt x="45744" y="70899"/>
                    </a:cubicBezTo>
                    <a:cubicBezTo>
                      <a:pt x="45840" y="70773"/>
                      <a:pt x="45990" y="70670"/>
                      <a:pt x="46154" y="70670"/>
                    </a:cubicBezTo>
                    <a:cubicBezTo>
                      <a:pt x="46269" y="70670"/>
                      <a:pt x="46391" y="70720"/>
                      <a:pt x="46508" y="70848"/>
                    </a:cubicBezTo>
                    <a:cubicBezTo>
                      <a:pt x="46596" y="70946"/>
                      <a:pt x="46716" y="71015"/>
                      <a:pt x="46834" y="71015"/>
                    </a:cubicBezTo>
                    <a:cubicBezTo>
                      <a:pt x="46893" y="71015"/>
                      <a:pt x="46951" y="70998"/>
                      <a:pt x="47006" y="70960"/>
                    </a:cubicBezTo>
                    <a:cubicBezTo>
                      <a:pt x="47562" y="70563"/>
                      <a:pt x="48253" y="70674"/>
                      <a:pt x="48840" y="70459"/>
                    </a:cubicBezTo>
                    <a:cubicBezTo>
                      <a:pt x="50081" y="70002"/>
                      <a:pt x="51526" y="70129"/>
                      <a:pt x="52598" y="69177"/>
                    </a:cubicBezTo>
                    <a:cubicBezTo>
                      <a:pt x="52607" y="69169"/>
                      <a:pt x="52623" y="69166"/>
                      <a:pt x="52643" y="69166"/>
                    </a:cubicBezTo>
                    <a:cubicBezTo>
                      <a:pt x="52697" y="69166"/>
                      <a:pt x="52778" y="69192"/>
                      <a:pt x="52813" y="69224"/>
                    </a:cubicBezTo>
                    <a:cubicBezTo>
                      <a:pt x="52922" y="69331"/>
                      <a:pt x="53022" y="69371"/>
                      <a:pt x="53116" y="69371"/>
                    </a:cubicBezTo>
                    <a:cubicBezTo>
                      <a:pt x="53315" y="69371"/>
                      <a:pt x="53484" y="69192"/>
                      <a:pt x="53651" y="69093"/>
                    </a:cubicBezTo>
                    <a:cubicBezTo>
                      <a:pt x="53956" y="68913"/>
                      <a:pt x="54207" y="68735"/>
                      <a:pt x="54608" y="68735"/>
                    </a:cubicBezTo>
                    <a:cubicBezTo>
                      <a:pt x="54623" y="68735"/>
                      <a:pt x="54638" y="68735"/>
                      <a:pt x="54653" y="68735"/>
                    </a:cubicBezTo>
                    <a:cubicBezTo>
                      <a:pt x="54715" y="68738"/>
                      <a:pt x="54799" y="68744"/>
                      <a:pt x="54891" y="68744"/>
                    </a:cubicBezTo>
                    <a:cubicBezTo>
                      <a:pt x="55181" y="68744"/>
                      <a:pt x="55546" y="68682"/>
                      <a:pt x="55502" y="68235"/>
                    </a:cubicBezTo>
                    <a:cubicBezTo>
                      <a:pt x="55474" y="67948"/>
                      <a:pt x="55519" y="67887"/>
                      <a:pt x="55645" y="67887"/>
                    </a:cubicBezTo>
                    <a:cubicBezTo>
                      <a:pt x="55703" y="67887"/>
                      <a:pt x="55777" y="67900"/>
                      <a:pt x="55869" y="67909"/>
                    </a:cubicBezTo>
                    <a:cubicBezTo>
                      <a:pt x="55894" y="67912"/>
                      <a:pt x="55918" y="67913"/>
                      <a:pt x="55942" y="67913"/>
                    </a:cubicBezTo>
                    <a:cubicBezTo>
                      <a:pt x="56185" y="67913"/>
                      <a:pt x="56419" y="67793"/>
                      <a:pt x="56657" y="67699"/>
                    </a:cubicBezTo>
                    <a:cubicBezTo>
                      <a:pt x="57036" y="67552"/>
                      <a:pt x="57332" y="67177"/>
                      <a:pt x="57640" y="67110"/>
                    </a:cubicBezTo>
                    <a:cubicBezTo>
                      <a:pt x="58617" y="66898"/>
                      <a:pt x="59216" y="66128"/>
                      <a:pt x="60014" y="65671"/>
                    </a:cubicBezTo>
                    <a:cubicBezTo>
                      <a:pt x="60584" y="65344"/>
                      <a:pt x="61289" y="64994"/>
                      <a:pt x="61473" y="64210"/>
                    </a:cubicBezTo>
                    <a:cubicBezTo>
                      <a:pt x="61511" y="64217"/>
                      <a:pt x="61546" y="64220"/>
                      <a:pt x="61578" y="64220"/>
                    </a:cubicBezTo>
                    <a:cubicBezTo>
                      <a:pt x="62062" y="64220"/>
                      <a:pt x="61849" y="63496"/>
                      <a:pt x="62123" y="63496"/>
                    </a:cubicBezTo>
                    <a:cubicBezTo>
                      <a:pt x="62124" y="63496"/>
                      <a:pt x="62125" y="63496"/>
                      <a:pt x="62126" y="63496"/>
                    </a:cubicBezTo>
                    <a:cubicBezTo>
                      <a:pt x="62138" y="63496"/>
                      <a:pt x="62151" y="63497"/>
                      <a:pt x="62163" y="63497"/>
                    </a:cubicBezTo>
                    <a:cubicBezTo>
                      <a:pt x="63038" y="63497"/>
                      <a:pt x="63382" y="62782"/>
                      <a:pt x="63867" y="62301"/>
                    </a:cubicBezTo>
                    <a:cubicBezTo>
                      <a:pt x="64478" y="61693"/>
                      <a:pt x="65265" y="61205"/>
                      <a:pt x="65650" y="60427"/>
                    </a:cubicBezTo>
                    <a:cubicBezTo>
                      <a:pt x="66021" y="59676"/>
                      <a:pt x="66673" y="59165"/>
                      <a:pt x="67151" y="58521"/>
                    </a:cubicBezTo>
                    <a:cubicBezTo>
                      <a:pt x="67921" y="57484"/>
                      <a:pt x="68943" y="56571"/>
                      <a:pt x="69581" y="55460"/>
                    </a:cubicBezTo>
                    <a:cubicBezTo>
                      <a:pt x="70474" y="53906"/>
                      <a:pt x="71398" y="52363"/>
                      <a:pt x="72034" y="50639"/>
                    </a:cubicBezTo>
                    <a:cubicBezTo>
                      <a:pt x="72543" y="49259"/>
                      <a:pt x="73145" y="47889"/>
                      <a:pt x="73695" y="46512"/>
                    </a:cubicBezTo>
                    <a:cubicBezTo>
                      <a:pt x="74223" y="45193"/>
                      <a:pt x="74893" y="43883"/>
                      <a:pt x="75114" y="42508"/>
                    </a:cubicBezTo>
                    <a:cubicBezTo>
                      <a:pt x="75298" y="41371"/>
                      <a:pt x="75595" y="40249"/>
                      <a:pt x="75798" y="39121"/>
                    </a:cubicBezTo>
                    <a:cubicBezTo>
                      <a:pt x="76074" y="37595"/>
                      <a:pt x="75884" y="36082"/>
                      <a:pt x="76068" y="34577"/>
                    </a:cubicBezTo>
                    <a:cubicBezTo>
                      <a:pt x="76158" y="33828"/>
                      <a:pt x="75867" y="33134"/>
                      <a:pt x="75856" y="32410"/>
                    </a:cubicBezTo>
                    <a:cubicBezTo>
                      <a:pt x="75836" y="31068"/>
                      <a:pt x="75604" y="29744"/>
                      <a:pt x="75298" y="28462"/>
                    </a:cubicBezTo>
                    <a:cubicBezTo>
                      <a:pt x="74988" y="27171"/>
                      <a:pt x="74752" y="25853"/>
                      <a:pt x="74350" y="24589"/>
                    </a:cubicBezTo>
                    <a:cubicBezTo>
                      <a:pt x="73978" y="23413"/>
                      <a:pt x="73481" y="22276"/>
                      <a:pt x="72977" y="21143"/>
                    </a:cubicBezTo>
                    <a:cubicBezTo>
                      <a:pt x="72693" y="20508"/>
                      <a:pt x="72110" y="19995"/>
                      <a:pt x="72188" y="19183"/>
                    </a:cubicBezTo>
                    <a:cubicBezTo>
                      <a:pt x="72213" y="18920"/>
                      <a:pt x="71950" y="18612"/>
                      <a:pt x="71777" y="18352"/>
                    </a:cubicBezTo>
                    <a:cubicBezTo>
                      <a:pt x="71111" y="17357"/>
                      <a:pt x="70304" y="16433"/>
                      <a:pt x="69786" y="15369"/>
                    </a:cubicBezTo>
                    <a:cubicBezTo>
                      <a:pt x="69142" y="14042"/>
                      <a:pt x="68162" y="12954"/>
                      <a:pt x="67334" y="11785"/>
                    </a:cubicBezTo>
                    <a:cubicBezTo>
                      <a:pt x="66396" y="10456"/>
                      <a:pt x="64858" y="9602"/>
                      <a:pt x="63746" y="8361"/>
                    </a:cubicBezTo>
                    <a:cubicBezTo>
                      <a:pt x="63335" y="7903"/>
                      <a:pt x="62765" y="7619"/>
                      <a:pt x="62307" y="7195"/>
                    </a:cubicBezTo>
                    <a:cubicBezTo>
                      <a:pt x="61927" y="6845"/>
                      <a:pt x="61160" y="6578"/>
                      <a:pt x="60819" y="6243"/>
                    </a:cubicBezTo>
                    <a:cubicBezTo>
                      <a:pt x="59636" y="5078"/>
                      <a:pt x="58094" y="4624"/>
                      <a:pt x="56705" y="3936"/>
                    </a:cubicBezTo>
                    <a:cubicBezTo>
                      <a:pt x="55585" y="3381"/>
                      <a:pt x="54488" y="2711"/>
                      <a:pt x="53228" y="2386"/>
                    </a:cubicBezTo>
                    <a:cubicBezTo>
                      <a:pt x="52057" y="2084"/>
                      <a:pt x="50983" y="1455"/>
                      <a:pt x="49785" y="1160"/>
                    </a:cubicBezTo>
                    <a:cubicBezTo>
                      <a:pt x="47813" y="673"/>
                      <a:pt x="45814" y="357"/>
                      <a:pt x="43806" y="111"/>
                    </a:cubicBezTo>
                    <a:cubicBezTo>
                      <a:pt x="43094" y="25"/>
                      <a:pt x="42373" y="0"/>
                      <a:pt x="416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33"/>
            <p:cNvGrpSpPr/>
            <p:nvPr/>
          </p:nvGrpSpPr>
          <p:grpSpPr>
            <a:xfrm>
              <a:off x="6759216" y="1668317"/>
              <a:ext cx="595746" cy="526822"/>
              <a:chOff x="6759216" y="1668317"/>
              <a:chExt cx="595746" cy="526822"/>
            </a:xfrm>
          </p:grpSpPr>
          <p:sp>
            <p:nvSpPr>
              <p:cNvPr id="987" name="Google Shape;987;p33"/>
              <p:cNvSpPr/>
              <p:nvPr/>
            </p:nvSpPr>
            <p:spPr>
              <a:xfrm>
                <a:off x="6759216" y="1696692"/>
                <a:ext cx="460505" cy="498447"/>
              </a:xfrm>
              <a:custGeom>
                <a:avLst/>
                <a:gdLst/>
                <a:ahLst/>
                <a:cxnLst/>
                <a:rect l="l" t="t" r="r" b="b"/>
                <a:pathLst>
                  <a:path w="35574" h="38505" extrusionOk="0">
                    <a:moveTo>
                      <a:pt x="10474" y="12721"/>
                    </a:moveTo>
                    <a:cubicBezTo>
                      <a:pt x="11164" y="12721"/>
                      <a:pt x="11964" y="12925"/>
                      <a:pt x="12481" y="13413"/>
                    </a:cubicBezTo>
                    <a:cubicBezTo>
                      <a:pt x="12811" y="13722"/>
                      <a:pt x="13154" y="14133"/>
                      <a:pt x="13371" y="14583"/>
                    </a:cubicBezTo>
                    <a:cubicBezTo>
                      <a:pt x="13402" y="14648"/>
                      <a:pt x="13427" y="14763"/>
                      <a:pt x="13394" y="14805"/>
                    </a:cubicBezTo>
                    <a:cubicBezTo>
                      <a:pt x="12700" y="15697"/>
                      <a:pt x="12616" y="16862"/>
                      <a:pt x="12041" y="17809"/>
                    </a:cubicBezTo>
                    <a:cubicBezTo>
                      <a:pt x="11941" y="17973"/>
                      <a:pt x="11871" y="18031"/>
                      <a:pt x="11797" y="18031"/>
                    </a:cubicBezTo>
                    <a:cubicBezTo>
                      <a:pt x="11710" y="18031"/>
                      <a:pt x="11617" y="17952"/>
                      <a:pt x="11462" y="17870"/>
                    </a:cubicBezTo>
                    <a:cubicBezTo>
                      <a:pt x="10774" y="17506"/>
                      <a:pt x="10119" y="17013"/>
                      <a:pt x="9309" y="17013"/>
                    </a:cubicBezTo>
                    <a:cubicBezTo>
                      <a:pt x="9087" y="17013"/>
                      <a:pt x="8854" y="17050"/>
                      <a:pt x="8606" y="17137"/>
                    </a:cubicBezTo>
                    <a:cubicBezTo>
                      <a:pt x="8555" y="17154"/>
                      <a:pt x="8497" y="17161"/>
                      <a:pt x="8433" y="17161"/>
                    </a:cubicBezTo>
                    <a:cubicBezTo>
                      <a:pt x="8186" y="17161"/>
                      <a:pt x="7852" y="17059"/>
                      <a:pt x="7549" y="17059"/>
                    </a:cubicBezTo>
                    <a:cubicBezTo>
                      <a:pt x="7529" y="17059"/>
                      <a:pt x="7510" y="17060"/>
                      <a:pt x="7490" y="17061"/>
                    </a:cubicBezTo>
                    <a:cubicBezTo>
                      <a:pt x="7249" y="17073"/>
                      <a:pt x="7072" y="17135"/>
                      <a:pt x="6853" y="17193"/>
                    </a:cubicBezTo>
                    <a:cubicBezTo>
                      <a:pt x="5859" y="17459"/>
                      <a:pt x="4941" y="17901"/>
                      <a:pt x="4073" y="18416"/>
                    </a:cubicBezTo>
                    <a:cubicBezTo>
                      <a:pt x="3558" y="18721"/>
                      <a:pt x="3240" y="19307"/>
                      <a:pt x="2657" y="19584"/>
                    </a:cubicBezTo>
                    <a:cubicBezTo>
                      <a:pt x="2434" y="19690"/>
                      <a:pt x="2236" y="19792"/>
                      <a:pt x="1905" y="19792"/>
                    </a:cubicBezTo>
                    <a:cubicBezTo>
                      <a:pt x="1877" y="19792"/>
                      <a:pt x="1847" y="19791"/>
                      <a:pt x="1816" y="19789"/>
                    </a:cubicBezTo>
                    <a:cubicBezTo>
                      <a:pt x="2525" y="18616"/>
                      <a:pt x="3253" y="17588"/>
                      <a:pt x="4060" y="16617"/>
                    </a:cubicBezTo>
                    <a:cubicBezTo>
                      <a:pt x="4547" y="16033"/>
                      <a:pt x="4868" y="15329"/>
                      <a:pt x="5415" y="14785"/>
                    </a:cubicBezTo>
                    <a:cubicBezTo>
                      <a:pt x="6129" y="14077"/>
                      <a:pt x="6923" y="13550"/>
                      <a:pt x="7845" y="13108"/>
                    </a:cubicBezTo>
                    <a:cubicBezTo>
                      <a:pt x="8716" y="12693"/>
                      <a:pt x="9592" y="12727"/>
                      <a:pt x="10451" y="12721"/>
                    </a:cubicBezTo>
                    <a:cubicBezTo>
                      <a:pt x="10459" y="12721"/>
                      <a:pt x="10466" y="12721"/>
                      <a:pt x="10474" y="12721"/>
                    </a:cubicBezTo>
                    <a:close/>
                    <a:moveTo>
                      <a:pt x="33953" y="1062"/>
                    </a:moveTo>
                    <a:cubicBezTo>
                      <a:pt x="34174" y="1062"/>
                      <a:pt x="34372" y="1586"/>
                      <a:pt x="34372" y="1923"/>
                    </a:cubicBezTo>
                    <a:cubicBezTo>
                      <a:pt x="34378" y="4081"/>
                      <a:pt x="34082" y="6189"/>
                      <a:pt x="33609" y="8304"/>
                    </a:cubicBezTo>
                    <a:cubicBezTo>
                      <a:pt x="33306" y="9662"/>
                      <a:pt x="32716" y="10876"/>
                      <a:pt x="32251" y="12147"/>
                    </a:cubicBezTo>
                    <a:cubicBezTo>
                      <a:pt x="31911" y="13077"/>
                      <a:pt x="31203" y="13870"/>
                      <a:pt x="30804" y="14788"/>
                    </a:cubicBezTo>
                    <a:cubicBezTo>
                      <a:pt x="30406" y="15711"/>
                      <a:pt x="29597" y="16375"/>
                      <a:pt x="29311" y="17349"/>
                    </a:cubicBezTo>
                    <a:cubicBezTo>
                      <a:pt x="29296" y="17397"/>
                      <a:pt x="29263" y="17467"/>
                      <a:pt x="29224" y="17479"/>
                    </a:cubicBezTo>
                    <a:cubicBezTo>
                      <a:pt x="28410" y="17758"/>
                      <a:pt x="28340" y="18663"/>
                      <a:pt x="27804" y="19161"/>
                    </a:cubicBezTo>
                    <a:cubicBezTo>
                      <a:pt x="27163" y="19755"/>
                      <a:pt x="26754" y="20520"/>
                      <a:pt x="26352" y="21245"/>
                    </a:cubicBezTo>
                    <a:cubicBezTo>
                      <a:pt x="26054" y="21784"/>
                      <a:pt x="25596" y="21966"/>
                      <a:pt x="25187" y="22081"/>
                    </a:cubicBezTo>
                    <a:cubicBezTo>
                      <a:pt x="24692" y="22221"/>
                      <a:pt x="24822" y="22753"/>
                      <a:pt x="24318" y="22967"/>
                    </a:cubicBezTo>
                    <a:cubicBezTo>
                      <a:pt x="23762" y="23207"/>
                      <a:pt x="23877" y="23489"/>
                      <a:pt x="23300" y="23909"/>
                    </a:cubicBezTo>
                    <a:cubicBezTo>
                      <a:pt x="23169" y="24004"/>
                      <a:pt x="22630" y="24080"/>
                      <a:pt x="23056" y="24475"/>
                    </a:cubicBezTo>
                    <a:cubicBezTo>
                      <a:pt x="23037" y="24494"/>
                      <a:pt x="23019" y="24511"/>
                      <a:pt x="22998" y="24528"/>
                    </a:cubicBezTo>
                    <a:cubicBezTo>
                      <a:pt x="22352" y="24997"/>
                      <a:pt x="21665" y="25876"/>
                      <a:pt x="21064" y="25876"/>
                    </a:cubicBezTo>
                    <a:cubicBezTo>
                      <a:pt x="21045" y="25876"/>
                      <a:pt x="21026" y="25875"/>
                      <a:pt x="21007" y="25873"/>
                    </a:cubicBezTo>
                    <a:cubicBezTo>
                      <a:pt x="20139" y="25788"/>
                      <a:pt x="19322" y="25005"/>
                      <a:pt x="18540" y="24444"/>
                    </a:cubicBezTo>
                    <a:cubicBezTo>
                      <a:pt x="18444" y="24375"/>
                      <a:pt x="18372" y="23842"/>
                      <a:pt x="18722" y="23478"/>
                    </a:cubicBezTo>
                    <a:cubicBezTo>
                      <a:pt x="19542" y="22627"/>
                      <a:pt x="20250" y="21681"/>
                      <a:pt x="20628" y="20511"/>
                    </a:cubicBezTo>
                    <a:cubicBezTo>
                      <a:pt x="21001" y="19357"/>
                      <a:pt x="20586" y="18321"/>
                      <a:pt x="19534" y="17705"/>
                    </a:cubicBezTo>
                    <a:cubicBezTo>
                      <a:pt x="19263" y="17546"/>
                      <a:pt x="18865" y="17443"/>
                      <a:pt x="18733" y="17246"/>
                    </a:cubicBezTo>
                    <a:cubicBezTo>
                      <a:pt x="18580" y="17018"/>
                      <a:pt x="18408" y="16945"/>
                      <a:pt x="18242" y="16945"/>
                    </a:cubicBezTo>
                    <a:cubicBezTo>
                      <a:pt x="18030" y="16945"/>
                      <a:pt x="17830" y="17064"/>
                      <a:pt x="17694" y="17132"/>
                    </a:cubicBezTo>
                    <a:cubicBezTo>
                      <a:pt x="16536" y="17714"/>
                      <a:pt x="15662" y="18674"/>
                      <a:pt x="14827" y="19632"/>
                    </a:cubicBezTo>
                    <a:cubicBezTo>
                      <a:pt x="14478" y="20032"/>
                      <a:pt x="14159" y="20446"/>
                      <a:pt x="13596" y="20874"/>
                    </a:cubicBezTo>
                    <a:cubicBezTo>
                      <a:pt x="13570" y="20357"/>
                      <a:pt x="13235" y="20077"/>
                      <a:pt x="12960" y="19875"/>
                    </a:cubicBezTo>
                    <a:cubicBezTo>
                      <a:pt x="12193" y="19309"/>
                      <a:pt x="12551" y="18812"/>
                      <a:pt x="12937" y="18290"/>
                    </a:cubicBezTo>
                    <a:cubicBezTo>
                      <a:pt x="13240" y="17878"/>
                      <a:pt x="13318" y="17363"/>
                      <a:pt x="13476" y="16911"/>
                    </a:cubicBezTo>
                    <a:cubicBezTo>
                      <a:pt x="13966" y="15504"/>
                      <a:pt x="14869" y="14312"/>
                      <a:pt x="15412" y="12956"/>
                    </a:cubicBezTo>
                    <a:cubicBezTo>
                      <a:pt x="15804" y="11971"/>
                      <a:pt x="16421" y="11073"/>
                      <a:pt x="17039" y="10369"/>
                    </a:cubicBezTo>
                    <a:cubicBezTo>
                      <a:pt x="18062" y="9202"/>
                      <a:pt x="18748" y="7701"/>
                      <a:pt x="20172" y="6875"/>
                    </a:cubicBezTo>
                    <a:cubicBezTo>
                      <a:pt x="20620" y="6616"/>
                      <a:pt x="20785" y="6061"/>
                      <a:pt x="21231" y="5692"/>
                    </a:cubicBezTo>
                    <a:cubicBezTo>
                      <a:pt x="22396" y="4728"/>
                      <a:pt x="23600" y="3812"/>
                      <a:pt x="24896" y="3074"/>
                    </a:cubicBezTo>
                    <a:cubicBezTo>
                      <a:pt x="26956" y="1905"/>
                      <a:pt x="29198" y="1225"/>
                      <a:pt x="31609" y="1164"/>
                    </a:cubicBezTo>
                    <a:cubicBezTo>
                      <a:pt x="31729" y="1161"/>
                      <a:pt x="31849" y="1160"/>
                      <a:pt x="31969" y="1160"/>
                    </a:cubicBezTo>
                    <a:cubicBezTo>
                      <a:pt x="32164" y="1160"/>
                      <a:pt x="32360" y="1163"/>
                      <a:pt x="32557" y="1163"/>
                    </a:cubicBezTo>
                    <a:cubicBezTo>
                      <a:pt x="33012" y="1163"/>
                      <a:pt x="33470" y="1150"/>
                      <a:pt x="33928" y="1064"/>
                    </a:cubicBezTo>
                    <a:cubicBezTo>
                      <a:pt x="33937" y="1063"/>
                      <a:pt x="33945" y="1062"/>
                      <a:pt x="33953" y="1062"/>
                    </a:cubicBezTo>
                    <a:close/>
                    <a:moveTo>
                      <a:pt x="17792" y="18540"/>
                    </a:moveTo>
                    <a:cubicBezTo>
                      <a:pt x="18296" y="18540"/>
                      <a:pt x="19133" y="18874"/>
                      <a:pt x="19357" y="19218"/>
                    </a:cubicBezTo>
                    <a:cubicBezTo>
                      <a:pt x="19704" y="19757"/>
                      <a:pt x="19487" y="20177"/>
                      <a:pt x="19209" y="20741"/>
                    </a:cubicBezTo>
                    <a:cubicBezTo>
                      <a:pt x="18635" y="21913"/>
                      <a:pt x="17790" y="22841"/>
                      <a:pt x="16902" y="23719"/>
                    </a:cubicBezTo>
                    <a:cubicBezTo>
                      <a:pt x="15710" y="24898"/>
                      <a:pt x="14620" y="26219"/>
                      <a:pt x="13039" y="26945"/>
                    </a:cubicBezTo>
                    <a:cubicBezTo>
                      <a:pt x="12898" y="27011"/>
                      <a:pt x="12848" y="27284"/>
                      <a:pt x="12679" y="27284"/>
                    </a:cubicBezTo>
                    <a:cubicBezTo>
                      <a:pt x="12623" y="27284"/>
                      <a:pt x="12554" y="27254"/>
                      <a:pt x="12465" y="27179"/>
                    </a:cubicBezTo>
                    <a:cubicBezTo>
                      <a:pt x="12297" y="27037"/>
                      <a:pt x="12266" y="26875"/>
                      <a:pt x="12310" y="26670"/>
                    </a:cubicBezTo>
                    <a:lnTo>
                      <a:pt x="12310" y="26668"/>
                    </a:lnTo>
                    <a:cubicBezTo>
                      <a:pt x="12486" y="26237"/>
                      <a:pt x="12663" y="25805"/>
                      <a:pt x="12839" y="25374"/>
                    </a:cubicBezTo>
                    <a:cubicBezTo>
                      <a:pt x="13504" y="23716"/>
                      <a:pt x="14259" y="22101"/>
                      <a:pt x="15303" y="20643"/>
                    </a:cubicBezTo>
                    <a:cubicBezTo>
                      <a:pt x="15897" y="19814"/>
                      <a:pt x="16592" y="19068"/>
                      <a:pt x="17518" y="18592"/>
                    </a:cubicBezTo>
                    <a:cubicBezTo>
                      <a:pt x="17586" y="18556"/>
                      <a:pt x="17681" y="18540"/>
                      <a:pt x="17792" y="18540"/>
                    </a:cubicBezTo>
                    <a:close/>
                    <a:moveTo>
                      <a:pt x="26340" y="22991"/>
                    </a:moveTo>
                    <a:cubicBezTo>
                      <a:pt x="26395" y="22991"/>
                      <a:pt x="26460" y="23007"/>
                      <a:pt x="26537" y="23044"/>
                    </a:cubicBezTo>
                    <a:cubicBezTo>
                      <a:pt x="26839" y="23187"/>
                      <a:pt x="27152" y="23233"/>
                      <a:pt x="27295" y="23657"/>
                    </a:cubicBezTo>
                    <a:cubicBezTo>
                      <a:pt x="27468" y="24170"/>
                      <a:pt x="27808" y="24627"/>
                      <a:pt x="28087" y="25103"/>
                    </a:cubicBezTo>
                    <a:cubicBezTo>
                      <a:pt x="28362" y="25573"/>
                      <a:pt x="28331" y="26390"/>
                      <a:pt x="28502" y="26970"/>
                    </a:cubicBezTo>
                    <a:cubicBezTo>
                      <a:pt x="28764" y="27849"/>
                      <a:pt x="28222" y="28582"/>
                      <a:pt x="28314" y="29423"/>
                    </a:cubicBezTo>
                    <a:cubicBezTo>
                      <a:pt x="28361" y="29849"/>
                      <a:pt x="28096" y="30438"/>
                      <a:pt x="27852" y="30851"/>
                    </a:cubicBezTo>
                    <a:cubicBezTo>
                      <a:pt x="27096" y="32133"/>
                      <a:pt x="26480" y="33507"/>
                      <a:pt x="25277" y="34509"/>
                    </a:cubicBezTo>
                    <a:cubicBezTo>
                      <a:pt x="24758" y="34941"/>
                      <a:pt x="24171" y="35168"/>
                      <a:pt x="23625" y="35527"/>
                    </a:cubicBezTo>
                    <a:cubicBezTo>
                      <a:pt x="23684" y="34981"/>
                      <a:pt x="23796" y="34563"/>
                      <a:pt x="23714" y="34031"/>
                    </a:cubicBezTo>
                    <a:cubicBezTo>
                      <a:pt x="23653" y="33630"/>
                      <a:pt x="23885" y="33066"/>
                      <a:pt x="23866" y="32547"/>
                    </a:cubicBezTo>
                    <a:cubicBezTo>
                      <a:pt x="23857" y="32284"/>
                      <a:pt x="23636" y="31419"/>
                      <a:pt x="23689" y="31018"/>
                    </a:cubicBezTo>
                    <a:cubicBezTo>
                      <a:pt x="23768" y="30411"/>
                      <a:pt x="23487" y="29966"/>
                      <a:pt x="23359" y="29445"/>
                    </a:cubicBezTo>
                    <a:cubicBezTo>
                      <a:pt x="23137" y="28524"/>
                      <a:pt x="22543" y="27818"/>
                      <a:pt x="22130" y="27007"/>
                    </a:cubicBezTo>
                    <a:cubicBezTo>
                      <a:pt x="22057" y="26861"/>
                      <a:pt x="21906" y="26804"/>
                      <a:pt x="22098" y="26645"/>
                    </a:cubicBezTo>
                    <a:cubicBezTo>
                      <a:pt x="23059" y="25848"/>
                      <a:pt x="24000" y="25022"/>
                      <a:pt x="24982" y="24254"/>
                    </a:cubicBezTo>
                    <a:cubicBezTo>
                      <a:pt x="25318" y="23991"/>
                      <a:pt x="25634" y="23723"/>
                      <a:pt x="25912" y="23405"/>
                    </a:cubicBezTo>
                    <a:cubicBezTo>
                      <a:pt x="26045" y="23255"/>
                      <a:pt x="26114" y="22991"/>
                      <a:pt x="26340" y="22991"/>
                    </a:cubicBezTo>
                    <a:close/>
                    <a:moveTo>
                      <a:pt x="11744" y="20053"/>
                    </a:moveTo>
                    <a:cubicBezTo>
                      <a:pt x="11845" y="20053"/>
                      <a:pt x="11936" y="20123"/>
                      <a:pt x="12025" y="20292"/>
                    </a:cubicBezTo>
                    <a:cubicBezTo>
                      <a:pt x="12149" y="20527"/>
                      <a:pt x="12364" y="20660"/>
                      <a:pt x="12565" y="20827"/>
                    </a:cubicBezTo>
                    <a:cubicBezTo>
                      <a:pt x="13226" y="21373"/>
                      <a:pt x="13400" y="22107"/>
                      <a:pt x="12949" y="22820"/>
                    </a:cubicBezTo>
                    <a:cubicBezTo>
                      <a:pt x="11977" y="24360"/>
                      <a:pt x="11593" y="26096"/>
                      <a:pt x="11151" y="27818"/>
                    </a:cubicBezTo>
                    <a:cubicBezTo>
                      <a:pt x="11014" y="28347"/>
                      <a:pt x="11431" y="28834"/>
                      <a:pt x="11937" y="28834"/>
                    </a:cubicBezTo>
                    <a:cubicBezTo>
                      <a:pt x="12024" y="28834"/>
                      <a:pt x="12114" y="28820"/>
                      <a:pt x="12204" y="28789"/>
                    </a:cubicBezTo>
                    <a:cubicBezTo>
                      <a:pt x="13450" y="28361"/>
                      <a:pt x="14564" y="27714"/>
                      <a:pt x="15446" y="26704"/>
                    </a:cubicBezTo>
                    <a:cubicBezTo>
                      <a:pt x="15892" y="26194"/>
                      <a:pt x="16507" y="25862"/>
                      <a:pt x="16935" y="25315"/>
                    </a:cubicBezTo>
                    <a:cubicBezTo>
                      <a:pt x="16992" y="25241"/>
                      <a:pt x="17079" y="25213"/>
                      <a:pt x="17177" y="25213"/>
                    </a:cubicBezTo>
                    <a:cubicBezTo>
                      <a:pt x="17347" y="25213"/>
                      <a:pt x="17551" y="25295"/>
                      <a:pt x="17695" y="25354"/>
                    </a:cubicBezTo>
                    <a:cubicBezTo>
                      <a:pt x="18302" y="25596"/>
                      <a:pt x="18783" y="26066"/>
                      <a:pt x="19217" y="26524"/>
                    </a:cubicBezTo>
                    <a:cubicBezTo>
                      <a:pt x="19515" y="26838"/>
                      <a:pt x="19982" y="26853"/>
                      <a:pt x="20220" y="27309"/>
                    </a:cubicBezTo>
                    <a:cubicBezTo>
                      <a:pt x="20357" y="27572"/>
                      <a:pt x="20503" y="27681"/>
                      <a:pt x="20408" y="28031"/>
                    </a:cubicBezTo>
                    <a:cubicBezTo>
                      <a:pt x="20186" y="28846"/>
                      <a:pt x="20097" y="29699"/>
                      <a:pt x="19722" y="30472"/>
                    </a:cubicBezTo>
                    <a:cubicBezTo>
                      <a:pt x="19665" y="30592"/>
                      <a:pt x="19606" y="30732"/>
                      <a:pt x="19506" y="30808"/>
                    </a:cubicBezTo>
                    <a:cubicBezTo>
                      <a:pt x="18878" y="31284"/>
                      <a:pt x="18563" y="31971"/>
                      <a:pt x="18150" y="32611"/>
                    </a:cubicBezTo>
                    <a:cubicBezTo>
                      <a:pt x="17809" y="33140"/>
                      <a:pt x="17199" y="33530"/>
                      <a:pt x="16642" y="33874"/>
                    </a:cubicBezTo>
                    <a:cubicBezTo>
                      <a:pt x="16155" y="34171"/>
                      <a:pt x="15645" y="34428"/>
                      <a:pt x="15214" y="34807"/>
                    </a:cubicBezTo>
                    <a:cubicBezTo>
                      <a:pt x="14528" y="35409"/>
                      <a:pt x="13662" y="35650"/>
                      <a:pt x="12837" y="35932"/>
                    </a:cubicBezTo>
                    <a:cubicBezTo>
                      <a:pt x="12619" y="36006"/>
                      <a:pt x="12429" y="36041"/>
                      <a:pt x="12264" y="36041"/>
                    </a:cubicBezTo>
                    <a:cubicBezTo>
                      <a:pt x="11623" y="36041"/>
                      <a:pt x="11362" y="35518"/>
                      <a:pt x="11337" y="34750"/>
                    </a:cubicBezTo>
                    <a:cubicBezTo>
                      <a:pt x="11311" y="33869"/>
                      <a:pt x="11299" y="32992"/>
                      <a:pt x="11087" y="32135"/>
                    </a:cubicBezTo>
                    <a:cubicBezTo>
                      <a:pt x="10986" y="31721"/>
                      <a:pt x="11068" y="31172"/>
                      <a:pt x="10555" y="30977"/>
                    </a:cubicBezTo>
                    <a:cubicBezTo>
                      <a:pt x="10467" y="30944"/>
                      <a:pt x="10386" y="30929"/>
                      <a:pt x="10312" y="30929"/>
                    </a:cubicBezTo>
                    <a:cubicBezTo>
                      <a:pt x="9895" y="30929"/>
                      <a:pt x="9690" y="31401"/>
                      <a:pt x="9458" y="31640"/>
                    </a:cubicBezTo>
                    <a:cubicBezTo>
                      <a:pt x="8489" y="32639"/>
                      <a:pt x="7354" y="33483"/>
                      <a:pt x="6610" y="34698"/>
                    </a:cubicBezTo>
                    <a:cubicBezTo>
                      <a:pt x="6520" y="34843"/>
                      <a:pt x="6385" y="35137"/>
                      <a:pt x="6150" y="35137"/>
                    </a:cubicBezTo>
                    <a:cubicBezTo>
                      <a:pt x="6107" y="35137"/>
                      <a:pt x="6062" y="35127"/>
                      <a:pt x="6013" y="35106"/>
                    </a:cubicBezTo>
                    <a:cubicBezTo>
                      <a:pt x="5720" y="34978"/>
                      <a:pt x="5999" y="34659"/>
                      <a:pt x="5922" y="34459"/>
                    </a:cubicBezTo>
                    <a:cubicBezTo>
                      <a:pt x="5720" y="33927"/>
                      <a:pt x="5633" y="33388"/>
                      <a:pt x="5703" y="32822"/>
                    </a:cubicBezTo>
                    <a:cubicBezTo>
                      <a:pt x="5750" y="31702"/>
                      <a:pt x="5719" y="30562"/>
                      <a:pt x="5677" y="29459"/>
                    </a:cubicBezTo>
                    <a:cubicBezTo>
                      <a:pt x="5631" y="28249"/>
                      <a:pt x="6027" y="27177"/>
                      <a:pt x="6241" y="26076"/>
                    </a:cubicBezTo>
                    <a:cubicBezTo>
                      <a:pt x="6434" y="25080"/>
                      <a:pt x="6962" y="24102"/>
                      <a:pt x="7618" y="23196"/>
                    </a:cubicBezTo>
                    <a:cubicBezTo>
                      <a:pt x="8066" y="22577"/>
                      <a:pt x="8783" y="22233"/>
                      <a:pt x="9085" y="21524"/>
                    </a:cubicBezTo>
                    <a:cubicBezTo>
                      <a:pt x="9147" y="21376"/>
                      <a:pt x="9264" y="21281"/>
                      <a:pt x="9447" y="21249"/>
                    </a:cubicBezTo>
                    <a:cubicBezTo>
                      <a:pt x="10202" y="21113"/>
                      <a:pt x="10838" y="20726"/>
                      <a:pt x="11406" y="20233"/>
                    </a:cubicBezTo>
                    <a:cubicBezTo>
                      <a:pt x="11533" y="20122"/>
                      <a:pt x="11644" y="20053"/>
                      <a:pt x="11744" y="20053"/>
                    </a:cubicBezTo>
                    <a:close/>
                    <a:moveTo>
                      <a:pt x="32040" y="2"/>
                    </a:moveTo>
                    <a:cubicBezTo>
                      <a:pt x="31900" y="2"/>
                      <a:pt x="31761" y="4"/>
                      <a:pt x="31621" y="10"/>
                    </a:cubicBezTo>
                    <a:cubicBezTo>
                      <a:pt x="30714" y="47"/>
                      <a:pt x="29706" y="0"/>
                      <a:pt x="28933" y="378"/>
                    </a:cubicBezTo>
                    <a:cubicBezTo>
                      <a:pt x="27911" y="879"/>
                      <a:pt x="26797" y="1116"/>
                      <a:pt x="25763" y="1474"/>
                    </a:cubicBezTo>
                    <a:cubicBezTo>
                      <a:pt x="24808" y="1803"/>
                      <a:pt x="23996" y="2359"/>
                      <a:pt x="23263" y="2860"/>
                    </a:cubicBezTo>
                    <a:cubicBezTo>
                      <a:pt x="22084" y="3664"/>
                      <a:pt x="20850" y="4453"/>
                      <a:pt x="19865" y="5604"/>
                    </a:cubicBezTo>
                    <a:cubicBezTo>
                      <a:pt x="18988" y="6632"/>
                      <a:pt x="17870" y="7530"/>
                      <a:pt x="17109" y="8628"/>
                    </a:cubicBezTo>
                    <a:cubicBezTo>
                      <a:pt x="16165" y="9986"/>
                      <a:pt x="14962" y="11201"/>
                      <a:pt x="14380" y="12808"/>
                    </a:cubicBezTo>
                    <a:cubicBezTo>
                      <a:pt x="14274" y="13101"/>
                      <a:pt x="14136" y="13254"/>
                      <a:pt x="13967" y="13254"/>
                    </a:cubicBezTo>
                    <a:cubicBezTo>
                      <a:pt x="13825" y="13254"/>
                      <a:pt x="13661" y="13146"/>
                      <a:pt x="13476" y="12921"/>
                    </a:cubicBezTo>
                    <a:cubicBezTo>
                      <a:pt x="12974" y="12310"/>
                      <a:pt x="12364" y="11892"/>
                      <a:pt x="11563" y="11635"/>
                    </a:cubicBezTo>
                    <a:cubicBezTo>
                      <a:pt x="11281" y="11545"/>
                      <a:pt x="11004" y="11517"/>
                      <a:pt x="10731" y="11517"/>
                    </a:cubicBezTo>
                    <a:cubicBezTo>
                      <a:pt x="10307" y="11517"/>
                      <a:pt x="9890" y="11583"/>
                      <a:pt x="9473" y="11583"/>
                    </a:cubicBezTo>
                    <a:cubicBezTo>
                      <a:pt x="9347" y="11583"/>
                      <a:pt x="9221" y="11577"/>
                      <a:pt x="9094" y="11562"/>
                    </a:cubicBezTo>
                    <a:cubicBezTo>
                      <a:pt x="9002" y="11550"/>
                      <a:pt x="8912" y="11545"/>
                      <a:pt x="8823" y="11545"/>
                    </a:cubicBezTo>
                    <a:cubicBezTo>
                      <a:pt x="8065" y="11545"/>
                      <a:pt x="7422" y="11930"/>
                      <a:pt x="6779" y="12263"/>
                    </a:cubicBezTo>
                    <a:cubicBezTo>
                      <a:pt x="5803" y="12772"/>
                      <a:pt x="5020" y="13483"/>
                      <a:pt x="4337" y="14401"/>
                    </a:cubicBezTo>
                    <a:cubicBezTo>
                      <a:pt x="3586" y="15413"/>
                      <a:pt x="2778" y="16395"/>
                      <a:pt x="2058" y="17431"/>
                    </a:cubicBezTo>
                    <a:cubicBezTo>
                      <a:pt x="1357" y="18444"/>
                      <a:pt x="773" y="19568"/>
                      <a:pt x="442" y="20746"/>
                    </a:cubicBezTo>
                    <a:cubicBezTo>
                      <a:pt x="286" y="21300"/>
                      <a:pt x="0" y="21919"/>
                      <a:pt x="167" y="22575"/>
                    </a:cubicBezTo>
                    <a:cubicBezTo>
                      <a:pt x="239" y="22858"/>
                      <a:pt x="390" y="23056"/>
                      <a:pt x="561" y="23056"/>
                    </a:cubicBezTo>
                    <a:cubicBezTo>
                      <a:pt x="641" y="23056"/>
                      <a:pt x="726" y="23012"/>
                      <a:pt x="809" y="22913"/>
                    </a:cubicBezTo>
                    <a:cubicBezTo>
                      <a:pt x="1738" y="21795"/>
                      <a:pt x="2915" y="20944"/>
                      <a:pt x="3902" y="19908"/>
                    </a:cubicBezTo>
                    <a:cubicBezTo>
                      <a:pt x="4664" y="19108"/>
                      <a:pt x="5832" y="19116"/>
                      <a:pt x="6499" y="18271"/>
                    </a:cubicBezTo>
                    <a:cubicBezTo>
                      <a:pt x="6717" y="18363"/>
                      <a:pt x="6931" y="18399"/>
                      <a:pt x="7142" y="18399"/>
                    </a:cubicBezTo>
                    <a:cubicBezTo>
                      <a:pt x="7640" y="18399"/>
                      <a:pt x="8119" y="18195"/>
                      <a:pt x="8584" y="18046"/>
                    </a:cubicBezTo>
                    <a:cubicBezTo>
                      <a:pt x="8717" y="18003"/>
                      <a:pt x="8843" y="17984"/>
                      <a:pt x="8963" y="17984"/>
                    </a:cubicBezTo>
                    <a:cubicBezTo>
                      <a:pt x="9555" y="17984"/>
                      <a:pt x="10010" y="18429"/>
                      <a:pt x="10569" y="18523"/>
                    </a:cubicBezTo>
                    <a:cubicBezTo>
                      <a:pt x="10961" y="18590"/>
                      <a:pt x="10711" y="19136"/>
                      <a:pt x="10751" y="19461"/>
                    </a:cubicBezTo>
                    <a:cubicBezTo>
                      <a:pt x="10775" y="19658"/>
                      <a:pt x="10719" y="19715"/>
                      <a:pt x="10638" y="19715"/>
                    </a:cubicBezTo>
                    <a:cubicBezTo>
                      <a:pt x="10527" y="19715"/>
                      <a:pt x="10371" y="19607"/>
                      <a:pt x="10317" y="19607"/>
                    </a:cubicBezTo>
                    <a:cubicBezTo>
                      <a:pt x="10316" y="19607"/>
                      <a:pt x="10316" y="19607"/>
                      <a:pt x="10315" y="19607"/>
                    </a:cubicBezTo>
                    <a:cubicBezTo>
                      <a:pt x="9236" y="19649"/>
                      <a:pt x="8464" y="20324"/>
                      <a:pt x="7803" y="20997"/>
                    </a:cubicBezTo>
                    <a:cubicBezTo>
                      <a:pt x="6725" y="22092"/>
                      <a:pt x="5818" y="23330"/>
                      <a:pt x="5341" y="24861"/>
                    </a:cubicBezTo>
                    <a:cubicBezTo>
                      <a:pt x="4882" y="26337"/>
                      <a:pt x="4466" y="27799"/>
                      <a:pt x="4479" y="29358"/>
                    </a:cubicBezTo>
                    <a:cubicBezTo>
                      <a:pt x="4488" y="30369"/>
                      <a:pt x="4393" y="31393"/>
                      <a:pt x="4522" y="32388"/>
                    </a:cubicBezTo>
                    <a:cubicBezTo>
                      <a:pt x="4616" y="33094"/>
                      <a:pt x="4446" y="33815"/>
                      <a:pt x="4664" y="34495"/>
                    </a:cubicBezTo>
                    <a:cubicBezTo>
                      <a:pt x="4838" y="35041"/>
                      <a:pt x="4970" y="35594"/>
                      <a:pt x="4966" y="36162"/>
                    </a:cubicBezTo>
                    <a:cubicBezTo>
                      <a:pt x="4961" y="36725"/>
                      <a:pt x="5527" y="36898"/>
                      <a:pt x="5703" y="37337"/>
                    </a:cubicBezTo>
                    <a:cubicBezTo>
                      <a:pt x="5716" y="37368"/>
                      <a:pt x="5736" y="37383"/>
                      <a:pt x="5762" y="37383"/>
                    </a:cubicBezTo>
                    <a:cubicBezTo>
                      <a:pt x="5818" y="37383"/>
                      <a:pt x="5898" y="37308"/>
                      <a:pt x="5971" y="37181"/>
                    </a:cubicBezTo>
                    <a:cubicBezTo>
                      <a:pt x="6184" y="36809"/>
                      <a:pt x="6251" y="36350"/>
                      <a:pt x="6619" y="36055"/>
                    </a:cubicBezTo>
                    <a:cubicBezTo>
                      <a:pt x="7766" y="35140"/>
                      <a:pt x="8670" y="33998"/>
                      <a:pt x="9556" y="32846"/>
                    </a:cubicBezTo>
                    <a:cubicBezTo>
                      <a:pt x="9675" y="32689"/>
                      <a:pt x="9817" y="32627"/>
                      <a:pt x="9960" y="32627"/>
                    </a:cubicBezTo>
                    <a:cubicBezTo>
                      <a:pt x="10010" y="32627"/>
                      <a:pt x="10059" y="32634"/>
                      <a:pt x="10109" y="32648"/>
                    </a:cubicBezTo>
                    <a:cubicBezTo>
                      <a:pt x="10325" y="32707"/>
                      <a:pt x="10161" y="32903"/>
                      <a:pt x="10172" y="33043"/>
                    </a:cubicBezTo>
                    <a:cubicBezTo>
                      <a:pt x="10244" y="33977"/>
                      <a:pt x="10451" y="34896"/>
                      <a:pt x="10421" y="35840"/>
                    </a:cubicBezTo>
                    <a:cubicBezTo>
                      <a:pt x="10410" y="36187"/>
                      <a:pt x="10583" y="36439"/>
                      <a:pt x="10854" y="36674"/>
                    </a:cubicBezTo>
                    <a:cubicBezTo>
                      <a:pt x="11150" y="36931"/>
                      <a:pt x="11698" y="37069"/>
                      <a:pt x="12237" y="37069"/>
                    </a:cubicBezTo>
                    <a:cubicBezTo>
                      <a:pt x="12684" y="37069"/>
                      <a:pt x="13126" y="36974"/>
                      <a:pt x="13413" y="36772"/>
                    </a:cubicBezTo>
                    <a:cubicBezTo>
                      <a:pt x="13509" y="36705"/>
                      <a:pt x="13642" y="36648"/>
                      <a:pt x="13757" y="36648"/>
                    </a:cubicBezTo>
                    <a:cubicBezTo>
                      <a:pt x="13767" y="36648"/>
                      <a:pt x="13776" y="36648"/>
                      <a:pt x="13786" y="36649"/>
                    </a:cubicBezTo>
                    <a:cubicBezTo>
                      <a:pt x="13847" y="36655"/>
                      <a:pt x="13906" y="36658"/>
                      <a:pt x="13964" y="36658"/>
                    </a:cubicBezTo>
                    <a:cubicBezTo>
                      <a:pt x="14649" y="36658"/>
                      <a:pt x="15164" y="36253"/>
                      <a:pt x="15689" y="35871"/>
                    </a:cubicBezTo>
                    <a:cubicBezTo>
                      <a:pt x="15839" y="35762"/>
                      <a:pt x="15962" y="35549"/>
                      <a:pt x="16118" y="35527"/>
                    </a:cubicBezTo>
                    <a:cubicBezTo>
                      <a:pt x="17124" y="35384"/>
                      <a:pt x="17743" y="34627"/>
                      <a:pt x="18495" y="34082"/>
                    </a:cubicBezTo>
                    <a:cubicBezTo>
                      <a:pt x="18946" y="33756"/>
                      <a:pt x="19164" y="33245"/>
                      <a:pt x="19486" y="32816"/>
                    </a:cubicBezTo>
                    <a:cubicBezTo>
                      <a:pt x="19956" y="32191"/>
                      <a:pt x="20410" y="31586"/>
                      <a:pt x="20774" y="30876"/>
                    </a:cubicBezTo>
                    <a:cubicBezTo>
                      <a:pt x="21172" y="30103"/>
                      <a:pt x="21468" y="29303"/>
                      <a:pt x="21897" y="28504"/>
                    </a:cubicBezTo>
                    <a:cubicBezTo>
                      <a:pt x="22096" y="29260"/>
                      <a:pt x="22373" y="30008"/>
                      <a:pt x="22460" y="30777"/>
                    </a:cubicBezTo>
                    <a:cubicBezTo>
                      <a:pt x="22505" y="31180"/>
                      <a:pt x="23109" y="31278"/>
                      <a:pt x="22869" y="31724"/>
                    </a:cubicBezTo>
                    <a:cubicBezTo>
                      <a:pt x="22597" y="32236"/>
                      <a:pt x="22770" y="32720"/>
                      <a:pt x="22827" y="33241"/>
                    </a:cubicBezTo>
                    <a:cubicBezTo>
                      <a:pt x="22858" y="33519"/>
                      <a:pt x="23109" y="33791"/>
                      <a:pt x="22983" y="34026"/>
                    </a:cubicBezTo>
                    <a:cubicBezTo>
                      <a:pt x="22432" y="35056"/>
                      <a:pt x="22301" y="36321"/>
                      <a:pt x="21203" y="37057"/>
                    </a:cubicBezTo>
                    <a:cubicBezTo>
                      <a:pt x="20850" y="37293"/>
                      <a:pt x="20649" y="37864"/>
                      <a:pt x="20906" y="38256"/>
                    </a:cubicBezTo>
                    <a:cubicBezTo>
                      <a:pt x="21025" y="38438"/>
                      <a:pt x="21183" y="38504"/>
                      <a:pt x="21355" y="38504"/>
                    </a:cubicBezTo>
                    <a:cubicBezTo>
                      <a:pt x="21587" y="38504"/>
                      <a:pt x="21843" y="38383"/>
                      <a:pt x="22059" y="38267"/>
                    </a:cubicBezTo>
                    <a:cubicBezTo>
                      <a:pt x="22241" y="38169"/>
                      <a:pt x="22407" y="38054"/>
                      <a:pt x="22603" y="37964"/>
                    </a:cubicBezTo>
                    <a:cubicBezTo>
                      <a:pt x="23383" y="37610"/>
                      <a:pt x="24150" y="37046"/>
                      <a:pt x="24643" y="36484"/>
                    </a:cubicBezTo>
                    <a:cubicBezTo>
                      <a:pt x="25358" y="35664"/>
                      <a:pt x="26702" y="35445"/>
                      <a:pt x="26905" y="34165"/>
                    </a:cubicBezTo>
                    <a:cubicBezTo>
                      <a:pt x="27813" y="34068"/>
                      <a:pt x="27895" y="33200"/>
                      <a:pt x="28179" y="32626"/>
                    </a:cubicBezTo>
                    <a:cubicBezTo>
                      <a:pt x="28340" y="32298"/>
                      <a:pt x="28804" y="32385"/>
                      <a:pt x="28683" y="32286"/>
                    </a:cubicBezTo>
                    <a:cubicBezTo>
                      <a:pt x="28303" y="31973"/>
                      <a:pt x="28882" y="31764"/>
                      <a:pt x="28692" y="31525"/>
                    </a:cubicBezTo>
                    <a:cubicBezTo>
                      <a:pt x="29151" y="31377"/>
                      <a:pt x="28437" y="30870"/>
                      <a:pt x="28925" y="30744"/>
                    </a:cubicBezTo>
                    <a:cubicBezTo>
                      <a:pt x="29375" y="30626"/>
                      <a:pt x="29670" y="30486"/>
                      <a:pt x="29313" y="29947"/>
                    </a:cubicBezTo>
                    <a:cubicBezTo>
                      <a:pt x="29277" y="29893"/>
                      <a:pt x="29012" y="29361"/>
                      <a:pt x="29437" y="29216"/>
                    </a:cubicBezTo>
                    <a:cubicBezTo>
                      <a:pt x="29758" y="29106"/>
                      <a:pt x="29818" y="29092"/>
                      <a:pt x="29772" y="28826"/>
                    </a:cubicBezTo>
                    <a:cubicBezTo>
                      <a:pt x="29737" y="28631"/>
                      <a:pt x="29641" y="28434"/>
                      <a:pt x="29661" y="28247"/>
                    </a:cubicBezTo>
                    <a:cubicBezTo>
                      <a:pt x="29748" y="27371"/>
                      <a:pt x="29966" y="26567"/>
                      <a:pt x="29565" y="25631"/>
                    </a:cubicBezTo>
                    <a:cubicBezTo>
                      <a:pt x="29129" y="24610"/>
                      <a:pt x="28678" y="23636"/>
                      <a:pt x="28032" y="22736"/>
                    </a:cubicBezTo>
                    <a:cubicBezTo>
                      <a:pt x="27689" y="22253"/>
                      <a:pt x="27119" y="21721"/>
                      <a:pt x="27796" y="21095"/>
                    </a:cubicBezTo>
                    <a:cubicBezTo>
                      <a:pt x="28188" y="20730"/>
                      <a:pt x="28546" y="20385"/>
                      <a:pt x="28781" y="19875"/>
                    </a:cubicBezTo>
                    <a:cubicBezTo>
                      <a:pt x="29179" y="19013"/>
                      <a:pt x="30019" y="18417"/>
                      <a:pt x="30475" y="17640"/>
                    </a:cubicBezTo>
                    <a:cubicBezTo>
                      <a:pt x="31508" y="15879"/>
                      <a:pt x="32660" y="14188"/>
                      <a:pt x="33479" y="12284"/>
                    </a:cubicBezTo>
                    <a:cubicBezTo>
                      <a:pt x="34252" y="10481"/>
                      <a:pt x="34883" y="8642"/>
                      <a:pt x="35162" y="6738"/>
                    </a:cubicBezTo>
                    <a:cubicBezTo>
                      <a:pt x="35457" y="4720"/>
                      <a:pt x="35574" y="2651"/>
                      <a:pt x="35068" y="613"/>
                    </a:cubicBezTo>
                    <a:cubicBezTo>
                      <a:pt x="34970" y="218"/>
                      <a:pt x="34788" y="102"/>
                      <a:pt x="34415" y="94"/>
                    </a:cubicBezTo>
                    <a:cubicBezTo>
                      <a:pt x="33623" y="79"/>
                      <a:pt x="32830" y="2"/>
                      <a:pt x="3204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3"/>
              <p:cNvSpPr/>
              <p:nvPr/>
            </p:nvSpPr>
            <p:spPr>
              <a:xfrm>
                <a:off x="7216322" y="1897737"/>
                <a:ext cx="135534" cy="77631"/>
              </a:xfrm>
              <a:custGeom>
                <a:avLst/>
                <a:gdLst/>
                <a:ahLst/>
                <a:cxnLst/>
                <a:rect l="l" t="t" r="r" b="b"/>
                <a:pathLst>
                  <a:path w="10470" h="5997" extrusionOk="0">
                    <a:moveTo>
                      <a:pt x="72" y="1"/>
                    </a:moveTo>
                    <a:cubicBezTo>
                      <a:pt x="1" y="1178"/>
                      <a:pt x="52" y="1167"/>
                      <a:pt x="842" y="1889"/>
                    </a:cubicBezTo>
                    <a:cubicBezTo>
                      <a:pt x="1259" y="2270"/>
                      <a:pt x="1771" y="2331"/>
                      <a:pt x="2214" y="2581"/>
                    </a:cubicBezTo>
                    <a:cubicBezTo>
                      <a:pt x="2998" y="3023"/>
                      <a:pt x="3740" y="3529"/>
                      <a:pt x="4588" y="3865"/>
                    </a:cubicBezTo>
                    <a:cubicBezTo>
                      <a:pt x="4622" y="3878"/>
                      <a:pt x="4656" y="3883"/>
                      <a:pt x="4689" y="3883"/>
                    </a:cubicBezTo>
                    <a:cubicBezTo>
                      <a:pt x="4792" y="3883"/>
                      <a:pt x="4891" y="3836"/>
                      <a:pt x="4975" y="3836"/>
                    </a:cubicBezTo>
                    <a:cubicBezTo>
                      <a:pt x="5036" y="3836"/>
                      <a:pt x="5089" y="3860"/>
                      <a:pt x="5130" y="3944"/>
                    </a:cubicBezTo>
                    <a:cubicBezTo>
                      <a:pt x="5612" y="4932"/>
                      <a:pt x="6937" y="4677"/>
                      <a:pt x="7491" y="5554"/>
                    </a:cubicBezTo>
                    <a:cubicBezTo>
                      <a:pt x="7604" y="5533"/>
                      <a:pt x="7715" y="5524"/>
                      <a:pt x="7824" y="5524"/>
                    </a:cubicBezTo>
                    <a:cubicBezTo>
                      <a:pt x="8529" y="5524"/>
                      <a:pt x="9163" y="5906"/>
                      <a:pt x="9851" y="5990"/>
                    </a:cubicBezTo>
                    <a:cubicBezTo>
                      <a:pt x="9887" y="5994"/>
                      <a:pt x="9928" y="5997"/>
                      <a:pt x="9971" y="5997"/>
                    </a:cubicBezTo>
                    <a:cubicBezTo>
                      <a:pt x="10102" y="5997"/>
                      <a:pt x="10245" y="5972"/>
                      <a:pt x="10299" y="5903"/>
                    </a:cubicBezTo>
                    <a:cubicBezTo>
                      <a:pt x="10470" y="5682"/>
                      <a:pt x="10173" y="5599"/>
                      <a:pt x="10073" y="5500"/>
                    </a:cubicBezTo>
                    <a:cubicBezTo>
                      <a:pt x="9062" y="4485"/>
                      <a:pt x="7771" y="3874"/>
                      <a:pt x="6534" y="3233"/>
                    </a:cubicBezTo>
                    <a:cubicBezTo>
                      <a:pt x="5296" y="2591"/>
                      <a:pt x="4114" y="1852"/>
                      <a:pt x="2879" y="1206"/>
                    </a:cubicBezTo>
                    <a:cubicBezTo>
                      <a:pt x="1962" y="727"/>
                      <a:pt x="1122" y="155"/>
                      <a:pt x="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3"/>
              <p:cNvSpPr/>
              <p:nvPr/>
            </p:nvSpPr>
            <p:spPr>
              <a:xfrm>
                <a:off x="7228050" y="1828586"/>
                <a:ext cx="126913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3944" extrusionOk="0">
                    <a:moveTo>
                      <a:pt x="9273" y="0"/>
                    </a:moveTo>
                    <a:cubicBezTo>
                      <a:pt x="9200" y="0"/>
                      <a:pt x="9127" y="6"/>
                      <a:pt x="9063" y="18"/>
                    </a:cubicBezTo>
                    <a:cubicBezTo>
                      <a:pt x="7458" y="298"/>
                      <a:pt x="5827" y="469"/>
                      <a:pt x="4331" y="1208"/>
                    </a:cubicBezTo>
                    <a:cubicBezTo>
                      <a:pt x="3948" y="1398"/>
                      <a:pt x="3506" y="1465"/>
                      <a:pt x="3091" y="1587"/>
                    </a:cubicBezTo>
                    <a:cubicBezTo>
                      <a:pt x="2313" y="2063"/>
                      <a:pt x="1290" y="1955"/>
                      <a:pt x="580" y="2515"/>
                    </a:cubicBezTo>
                    <a:cubicBezTo>
                      <a:pt x="325" y="2717"/>
                      <a:pt x="257" y="3249"/>
                      <a:pt x="87" y="3625"/>
                    </a:cubicBezTo>
                    <a:cubicBezTo>
                      <a:pt x="1" y="3818"/>
                      <a:pt x="184" y="3943"/>
                      <a:pt x="368" y="3943"/>
                    </a:cubicBezTo>
                    <a:cubicBezTo>
                      <a:pt x="387" y="3943"/>
                      <a:pt x="405" y="3942"/>
                      <a:pt x="423" y="3939"/>
                    </a:cubicBezTo>
                    <a:cubicBezTo>
                      <a:pt x="1560" y="3784"/>
                      <a:pt x="2662" y="3481"/>
                      <a:pt x="3709" y="3015"/>
                    </a:cubicBezTo>
                    <a:cubicBezTo>
                      <a:pt x="4519" y="2658"/>
                      <a:pt x="5379" y="2427"/>
                      <a:pt x="6205" y="2135"/>
                    </a:cubicBezTo>
                    <a:cubicBezTo>
                      <a:pt x="7192" y="1787"/>
                      <a:pt x="8200" y="1486"/>
                      <a:pt x="9146" y="1035"/>
                    </a:cubicBezTo>
                    <a:cubicBezTo>
                      <a:pt x="9427" y="901"/>
                      <a:pt x="9777" y="567"/>
                      <a:pt x="9791" y="307"/>
                    </a:cubicBezTo>
                    <a:cubicBezTo>
                      <a:pt x="9803" y="80"/>
                      <a:pt x="9532" y="0"/>
                      <a:pt x="92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3"/>
              <p:cNvSpPr/>
              <p:nvPr/>
            </p:nvSpPr>
            <p:spPr>
              <a:xfrm>
                <a:off x="7194665" y="1932623"/>
                <a:ext cx="74913" cy="93968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7259" extrusionOk="0">
                    <a:moveTo>
                      <a:pt x="547" y="1"/>
                    </a:moveTo>
                    <a:cubicBezTo>
                      <a:pt x="149" y="1"/>
                      <a:pt x="1" y="282"/>
                      <a:pt x="53" y="537"/>
                    </a:cubicBezTo>
                    <a:cubicBezTo>
                      <a:pt x="127" y="915"/>
                      <a:pt x="180" y="1318"/>
                      <a:pt x="470" y="1689"/>
                    </a:cubicBezTo>
                    <a:cubicBezTo>
                      <a:pt x="1148" y="2556"/>
                      <a:pt x="1765" y="3450"/>
                      <a:pt x="2551" y="4248"/>
                    </a:cubicBezTo>
                    <a:cubicBezTo>
                      <a:pt x="3139" y="4844"/>
                      <a:pt x="3657" y="5538"/>
                      <a:pt x="4254" y="6145"/>
                    </a:cubicBezTo>
                    <a:cubicBezTo>
                      <a:pt x="4597" y="6493"/>
                      <a:pt x="4979" y="6803"/>
                      <a:pt x="5325" y="7146"/>
                    </a:cubicBezTo>
                    <a:cubicBezTo>
                      <a:pt x="5399" y="7220"/>
                      <a:pt x="5469" y="7259"/>
                      <a:pt x="5542" y="7259"/>
                    </a:cubicBezTo>
                    <a:cubicBezTo>
                      <a:pt x="5584" y="7259"/>
                      <a:pt x="5627" y="7246"/>
                      <a:pt x="5673" y="7220"/>
                    </a:cubicBezTo>
                    <a:cubicBezTo>
                      <a:pt x="5729" y="7187"/>
                      <a:pt x="5754" y="7098"/>
                      <a:pt x="5787" y="7044"/>
                    </a:cubicBezTo>
                    <a:cubicBezTo>
                      <a:pt x="5740" y="6980"/>
                      <a:pt x="5690" y="6941"/>
                      <a:pt x="5679" y="6893"/>
                    </a:cubicBezTo>
                    <a:cubicBezTo>
                      <a:pt x="5402" y="5605"/>
                      <a:pt x="4545" y="4640"/>
                      <a:pt x="3873" y="3564"/>
                    </a:cubicBezTo>
                    <a:cubicBezTo>
                      <a:pt x="3475" y="2923"/>
                      <a:pt x="2907" y="2439"/>
                      <a:pt x="2512" y="1786"/>
                    </a:cubicBezTo>
                    <a:cubicBezTo>
                      <a:pt x="2089" y="1086"/>
                      <a:pt x="1762" y="196"/>
                      <a:pt x="723" y="17"/>
                    </a:cubicBezTo>
                    <a:cubicBezTo>
                      <a:pt x="660" y="6"/>
                      <a:pt x="601" y="1"/>
                      <a:pt x="5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3"/>
              <p:cNvSpPr/>
              <p:nvPr/>
            </p:nvSpPr>
            <p:spPr>
              <a:xfrm>
                <a:off x="6868703" y="1711462"/>
                <a:ext cx="80634" cy="69592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5376" extrusionOk="0">
                    <a:moveTo>
                      <a:pt x="300" y="1"/>
                    </a:moveTo>
                    <a:cubicBezTo>
                      <a:pt x="231" y="1"/>
                      <a:pt x="170" y="25"/>
                      <a:pt x="121" y="104"/>
                    </a:cubicBezTo>
                    <a:cubicBezTo>
                      <a:pt x="0" y="305"/>
                      <a:pt x="246" y="342"/>
                      <a:pt x="324" y="446"/>
                    </a:cubicBezTo>
                    <a:cubicBezTo>
                      <a:pt x="1165" y="1560"/>
                      <a:pt x="2178" y="2509"/>
                      <a:pt x="3225" y="3420"/>
                    </a:cubicBezTo>
                    <a:cubicBezTo>
                      <a:pt x="3926" y="4029"/>
                      <a:pt x="4634" y="4632"/>
                      <a:pt x="5364" y="5203"/>
                    </a:cubicBezTo>
                    <a:cubicBezTo>
                      <a:pt x="5471" y="5286"/>
                      <a:pt x="5627" y="5376"/>
                      <a:pt x="5794" y="5376"/>
                    </a:cubicBezTo>
                    <a:cubicBezTo>
                      <a:pt x="5855" y="5376"/>
                      <a:pt x="5917" y="5364"/>
                      <a:pt x="5980" y="5335"/>
                    </a:cubicBezTo>
                    <a:cubicBezTo>
                      <a:pt x="6221" y="5227"/>
                      <a:pt x="6065" y="4939"/>
                      <a:pt x="6229" y="4791"/>
                    </a:cubicBezTo>
                    <a:cubicBezTo>
                      <a:pt x="6185" y="4631"/>
                      <a:pt x="6177" y="4457"/>
                      <a:pt x="6095" y="4326"/>
                    </a:cubicBezTo>
                    <a:cubicBezTo>
                      <a:pt x="5723" y="3728"/>
                      <a:pt x="5250" y="3201"/>
                      <a:pt x="4721" y="2752"/>
                    </a:cubicBezTo>
                    <a:cubicBezTo>
                      <a:pt x="4483" y="2548"/>
                      <a:pt x="4338" y="2137"/>
                      <a:pt x="3934" y="2137"/>
                    </a:cubicBezTo>
                    <a:cubicBezTo>
                      <a:pt x="3882" y="2137"/>
                      <a:pt x="3826" y="2144"/>
                      <a:pt x="3765" y="2159"/>
                    </a:cubicBezTo>
                    <a:cubicBezTo>
                      <a:pt x="3757" y="2161"/>
                      <a:pt x="3750" y="2162"/>
                      <a:pt x="3743" y="2162"/>
                    </a:cubicBezTo>
                    <a:cubicBezTo>
                      <a:pt x="3633" y="2162"/>
                      <a:pt x="3545" y="1952"/>
                      <a:pt x="3533" y="1787"/>
                    </a:cubicBezTo>
                    <a:cubicBezTo>
                      <a:pt x="3528" y="1720"/>
                      <a:pt x="3645" y="1591"/>
                      <a:pt x="3453" y="1591"/>
                    </a:cubicBezTo>
                    <a:cubicBezTo>
                      <a:pt x="3450" y="1591"/>
                      <a:pt x="3446" y="1591"/>
                      <a:pt x="3443" y="1591"/>
                    </a:cubicBezTo>
                    <a:cubicBezTo>
                      <a:pt x="3399" y="1592"/>
                      <a:pt x="3361" y="1593"/>
                      <a:pt x="3329" y="1593"/>
                    </a:cubicBezTo>
                    <a:cubicBezTo>
                      <a:pt x="3135" y="1593"/>
                      <a:pt x="3130" y="1572"/>
                      <a:pt x="3086" y="1478"/>
                    </a:cubicBezTo>
                    <a:cubicBezTo>
                      <a:pt x="3030" y="1361"/>
                      <a:pt x="2981" y="1156"/>
                      <a:pt x="2909" y="1148"/>
                    </a:cubicBezTo>
                    <a:cubicBezTo>
                      <a:pt x="1999" y="1037"/>
                      <a:pt x="1428" y="211"/>
                      <a:pt x="546" y="46"/>
                    </a:cubicBezTo>
                    <a:cubicBezTo>
                      <a:pt x="460" y="30"/>
                      <a:pt x="375" y="1"/>
                      <a:pt x="3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3"/>
              <p:cNvSpPr/>
              <p:nvPr/>
            </p:nvSpPr>
            <p:spPr>
              <a:xfrm>
                <a:off x="6936844" y="1668317"/>
                <a:ext cx="42097" cy="94965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73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4" y="2469"/>
                      <a:pt x="1022" y="4579"/>
                      <a:pt x="1823" y="6730"/>
                    </a:cubicBezTo>
                    <a:cubicBezTo>
                      <a:pt x="1938" y="7039"/>
                      <a:pt x="2194" y="7335"/>
                      <a:pt x="2568" y="7335"/>
                    </a:cubicBezTo>
                    <a:cubicBezTo>
                      <a:pt x="2625" y="7335"/>
                      <a:pt x="2685" y="7328"/>
                      <a:pt x="2747" y="7314"/>
                    </a:cubicBezTo>
                    <a:cubicBezTo>
                      <a:pt x="3251" y="7195"/>
                      <a:pt x="3049" y="6800"/>
                      <a:pt x="3007" y="6478"/>
                    </a:cubicBezTo>
                    <a:cubicBezTo>
                      <a:pt x="2982" y="6276"/>
                      <a:pt x="2981" y="6083"/>
                      <a:pt x="2912" y="5873"/>
                    </a:cubicBezTo>
                    <a:cubicBezTo>
                      <a:pt x="2444" y="4429"/>
                      <a:pt x="1820" y="3045"/>
                      <a:pt x="1307" y="1618"/>
                    </a:cubicBezTo>
                    <a:cubicBezTo>
                      <a:pt x="1105" y="1052"/>
                      <a:pt x="879" y="228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3"/>
              <p:cNvSpPr/>
              <p:nvPr/>
            </p:nvSpPr>
            <p:spPr>
              <a:xfrm>
                <a:off x="6855085" y="1775370"/>
                <a:ext cx="80078" cy="38395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2966" extrusionOk="0">
                    <a:moveTo>
                      <a:pt x="392" y="0"/>
                    </a:moveTo>
                    <a:cubicBezTo>
                      <a:pt x="272" y="0"/>
                      <a:pt x="142" y="37"/>
                      <a:pt x="0" y="136"/>
                    </a:cubicBezTo>
                    <a:cubicBezTo>
                      <a:pt x="714" y="1056"/>
                      <a:pt x="1671" y="1638"/>
                      <a:pt x="2653" y="2007"/>
                    </a:cubicBezTo>
                    <a:cubicBezTo>
                      <a:pt x="3437" y="2303"/>
                      <a:pt x="4122" y="2926"/>
                      <a:pt x="5041" y="2926"/>
                    </a:cubicBezTo>
                    <a:cubicBezTo>
                      <a:pt x="5137" y="2926"/>
                      <a:pt x="5236" y="2919"/>
                      <a:pt x="5338" y="2905"/>
                    </a:cubicBezTo>
                    <a:cubicBezTo>
                      <a:pt x="5758" y="2844"/>
                      <a:pt x="6186" y="2965"/>
                      <a:pt x="6112" y="2394"/>
                    </a:cubicBezTo>
                    <a:cubicBezTo>
                      <a:pt x="6059" y="1978"/>
                      <a:pt x="5928" y="1505"/>
                      <a:pt x="5372" y="1505"/>
                    </a:cubicBezTo>
                    <a:cubicBezTo>
                      <a:pt x="5325" y="1505"/>
                      <a:pt x="5276" y="1508"/>
                      <a:pt x="5223" y="1515"/>
                    </a:cubicBezTo>
                    <a:cubicBezTo>
                      <a:pt x="5122" y="1528"/>
                      <a:pt x="5019" y="1556"/>
                      <a:pt x="4914" y="1556"/>
                    </a:cubicBezTo>
                    <a:cubicBezTo>
                      <a:pt x="4838" y="1556"/>
                      <a:pt x="4760" y="1542"/>
                      <a:pt x="4680" y="1495"/>
                    </a:cubicBezTo>
                    <a:cubicBezTo>
                      <a:pt x="3609" y="879"/>
                      <a:pt x="2438" y="529"/>
                      <a:pt x="1237" y="296"/>
                    </a:cubicBezTo>
                    <a:cubicBezTo>
                      <a:pt x="958" y="242"/>
                      <a:pt x="703" y="0"/>
                      <a:pt x="3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3"/>
              <p:cNvSpPr/>
              <p:nvPr/>
            </p:nvSpPr>
            <p:spPr>
              <a:xfrm>
                <a:off x="7047393" y="1780419"/>
                <a:ext cx="95379" cy="106952"/>
              </a:xfrm>
              <a:custGeom>
                <a:avLst/>
                <a:gdLst/>
                <a:ahLst/>
                <a:cxnLst/>
                <a:rect l="l" t="t" r="r" b="b"/>
                <a:pathLst>
                  <a:path w="7368" h="8262" extrusionOk="0">
                    <a:moveTo>
                      <a:pt x="4300" y="1162"/>
                    </a:moveTo>
                    <a:cubicBezTo>
                      <a:pt x="4674" y="1162"/>
                      <a:pt x="5021" y="1248"/>
                      <a:pt x="5252" y="1667"/>
                    </a:cubicBezTo>
                    <a:cubicBezTo>
                      <a:pt x="6117" y="3224"/>
                      <a:pt x="6640" y="4439"/>
                      <a:pt x="5257" y="6197"/>
                    </a:cubicBezTo>
                    <a:cubicBezTo>
                      <a:pt x="4748" y="6844"/>
                      <a:pt x="4183" y="7231"/>
                      <a:pt x="3454" y="7231"/>
                    </a:cubicBezTo>
                    <a:cubicBezTo>
                      <a:pt x="3402" y="7231"/>
                      <a:pt x="3348" y="7229"/>
                      <a:pt x="3294" y="7225"/>
                    </a:cubicBezTo>
                    <a:cubicBezTo>
                      <a:pt x="2247" y="7144"/>
                      <a:pt x="1707" y="6477"/>
                      <a:pt x="1321" y="5467"/>
                    </a:cubicBezTo>
                    <a:cubicBezTo>
                      <a:pt x="963" y="4537"/>
                      <a:pt x="1419" y="3605"/>
                      <a:pt x="1035" y="2734"/>
                    </a:cubicBezTo>
                    <a:cubicBezTo>
                      <a:pt x="1615" y="2505"/>
                      <a:pt x="1324" y="1748"/>
                      <a:pt x="1827" y="1452"/>
                    </a:cubicBezTo>
                    <a:cubicBezTo>
                      <a:pt x="2193" y="1238"/>
                      <a:pt x="2567" y="1174"/>
                      <a:pt x="2951" y="1174"/>
                    </a:cubicBezTo>
                    <a:cubicBezTo>
                      <a:pt x="3123" y="1174"/>
                      <a:pt x="3298" y="1187"/>
                      <a:pt x="3474" y="1205"/>
                    </a:cubicBezTo>
                    <a:cubicBezTo>
                      <a:pt x="3482" y="1205"/>
                      <a:pt x="3489" y="1205"/>
                      <a:pt x="3497" y="1205"/>
                    </a:cubicBezTo>
                    <a:cubicBezTo>
                      <a:pt x="3758" y="1205"/>
                      <a:pt x="4036" y="1162"/>
                      <a:pt x="4300" y="1162"/>
                    </a:cubicBezTo>
                    <a:close/>
                    <a:moveTo>
                      <a:pt x="3989" y="1"/>
                    </a:moveTo>
                    <a:cubicBezTo>
                      <a:pt x="3782" y="1"/>
                      <a:pt x="3565" y="18"/>
                      <a:pt x="3337" y="52"/>
                    </a:cubicBezTo>
                    <a:cubicBezTo>
                      <a:pt x="2410" y="192"/>
                      <a:pt x="1436" y="509"/>
                      <a:pt x="890" y="1359"/>
                    </a:cubicBezTo>
                    <a:cubicBezTo>
                      <a:pt x="1" y="2745"/>
                      <a:pt x="83" y="4277"/>
                      <a:pt x="450" y="5812"/>
                    </a:cubicBezTo>
                    <a:cubicBezTo>
                      <a:pt x="815" y="7343"/>
                      <a:pt x="2291" y="8262"/>
                      <a:pt x="3537" y="8262"/>
                    </a:cubicBezTo>
                    <a:cubicBezTo>
                      <a:pt x="3800" y="8262"/>
                      <a:pt x="4052" y="8221"/>
                      <a:pt x="4282" y="8137"/>
                    </a:cubicBezTo>
                    <a:cubicBezTo>
                      <a:pt x="4888" y="7912"/>
                      <a:pt x="5344" y="7203"/>
                      <a:pt x="5882" y="6950"/>
                    </a:cubicBezTo>
                    <a:cubicBezTo>
                      <a:pt x="6640" y="6593"/>
                      <a:pt x="6240" y="5508"/>
                      <a:pt x="7124" y="5420"/>
                    </a:cubicBezTo>
                    <a:cubicBezTo>
                      <a:pt x="6908" y="4887"/>
                      <a:pt x="7368" y="4417"/>
                      <a:pt x="7251" y="3803"/>
                    </a:cubicBezTo>
                    <a:cubicBezTo>
                      <a:pt x="7315" y="3496"/>
                      <a:pt x="7124" y="3148"/>
                      <a:pt x="7027" y="2784"/>
                    </a:cubicBezTo>
                    <a:cubicBezTo>
                      <a:pt x="6546" y="956"/>
                      <a:pt x="5542" y="1"/>
                      <a:pt x="39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5" name="Google Shape;995;p33"/>
          <p:cNvGrpSpPr/>
          <p:nvPr/>
        </p:nvGrpSpPr>
        <p:grpSpPr>
          <a:xfrm>
            <a:off x="6384592" y="1829151"/>
            <a:ext cx="486806" cy="275687"/>
            <a:chOff x="6337825" y="1371895"/>
            <a:chExt cx="387677" cy="206770"/>
          </a:xfrm>
        </p:grpSpPr>
        <p:sp>
          <p:nvSpPr>
            <p:cNvPr id="996" name="Google Shape;996;p33"/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FED58A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6337825" y="1371895"/>
              <a:ext cx="387677" cy="206770"/>
            </a:xfrm>
            <a:custGeom>
              <a:avLst/>
              <a:gdLst/>
              <a:ahLst/>
              <a:cxnLst/>
              <a:rect l="l" t="t" r="r" b="b"/>
              <a:pathLst>
                <a:path w="29948" h="15973" extrusionOk="0">
                  <a:moveTo>
                    <a:pt x="3015" y="937"/>
                  </a:moveTo>
                  <a:cubicBezTo>
                    <a:pt x="3050" y="937"/>
                    <a:pt x="3085" y="938"/>
                    <a:pt x="3119" y="941"/>
                  </a:cubicBezTo>
                  <a:cubicBezTo>
                    <a:pt x="4451" y="1028"/>
                    <a:pt x="5804" y="1039"/>
                    <a:pt x="7086" y="1420"/>
                  </a:cubicBezTo>
                  <a:cubicBezTo>
                    <a:pt x="8173" y="1743"/>
                    <a:pt x="9304" y="1855"/>
                    <a:pt x="10400" y="2159"/>
                  </a:cubicBezTo>
                  <a:cubicBezTo>
                    <a:pt x="11201" y="2382"/>
                    <a:pt x="11972" y="2891"/>
                    <a:pt x="12849" y="2891"/>
                  </a:cubicBezTo>
                  <a:cubicBezTo>
                    <a:pt x="12951" y="2891"/>
                    <a:pt x="13053" y="2884"/>
                    <a:pt x="13158" y="2870"/>
                  </a:cubicBezTo>
                  <a:cubicBezTo>
                    <a:pt x="13190" y="2865"/>
                    <a:pt x="13222" y="2863"/>
                    <a:pt x="13253" y="2863"/>
                  </a:cubicBezTo>
                  <a:cubicBezTo>
                    <a:pt x="13594" y="2863"/>
                    <a:pt x="13889" y="3108"/>
                    <a:pt x="14156" y="3234"/>
                  </a:cubicBezTo>
                  <a:cubicBezTo>
                    <a:pt x="16088" y="4126"/>
                    <a:pt x="18148" y="4743"/>
                    <a:pt x="19918" y="5993"/>
                  </a:cubicBezTo>
                  <a:cubicBezTo>
                    <a:pt x="20752" y="6583"/>
                    <a:pt x="21686" y="7040"/>
                    <a:pt x="22541" y="7616"/>
                  </a:cubicBezTo>
                  <a:cubicBezTo>
                    <a:pt x="22641" y="7683"/>
                    <a:pt x="22718" y="7735"/>
                    <a:pt x="22784" y="7735"/>
                  </a:cubicBezTo>
                  <a:cubicBezTo>
                    <a:pt x="22872" y="7735"/>
                    <a:pt x="22938" y="7641"/>
                    <a:pt x="23008" y="7365"/>
                  </a:cubicBezTo>
                  <a:cubicBezTo>
                    <a:pt x="23235" y="6469"/>
                    <a:pt x="23471" y="5497"/>
                    <a:pt x="24333" y="4893"/>
                  </a:cubicBezTo>
                  <a:cubicBezTo>
                    <a:pt x="24442" y="4818"/>
                    <a:pt x="24523" y="4788"/>
                    <a:pt x="24587" y="4788"/>
                  </a:cubicBezTo>
                  <a:cubicBezTo>
                    <a:pt x="24795" y="4788"/>
                    <a:pt x="24815" y="5109"/>
                    <a:pt x="24966" y="5225"/>
                  </a:cubicBezTo>
                  <a:cubicBezTo>
                    <a:pt x="25319" y="5275"/>
                    <a:pt x="25425" y="5488"/>
                    <a:pt x="25385" y="5841"/>
                  </a:cubicBezTo>
                  <a:cubicBezTo>
                    <a:pt x="25369" y="5990"/>
                    <a:pt x="25413" y="6124"/>
                    <a:pt x="25550" y="6124"/>
                  </a:cubicBezTo>
                  <a:cubicBezTo>
                    <a:pt x="25597" y="6124"/>
                    <a:pt x="25656" y="6108"/>
                    <a:pt x="25727" y="6071"/>
                  </a:cubicBezTo>
                  <a:cubicBezTo>
                    <a:pt x="25753" y="6057"/>
                    <a:pt x="25776" y="6052"/>
                    <a:pt x="25796" y="6052"/>
                  </a:cubicBezTo>
                  <a:cubicBezTo>
                    <a:pt x="25902" y="6052"/>
                    <a:pt x="25921" y="6220"/>
                    <a:pt x="25912" y="6242"/>
                  </a:cubicBezTo>
                  <a:cubicBezTo>
                    <a:pt x="25652" y="6891"/>
                    <a:pt x="26230" y="7301"/>
                    <a:pt x="26455" y="7735"/>
                  </a:cubicBezTo>
                  <a:cubicBezTo>
                    <a:pt x="26699" y="8207"/>
                    <a:pt x="26762" y="8899"/>
                    <a:pt x="27401" y="9132"/>
                  </a:cubicBezTo>
                  <a:cubicBezTo>
                    <a:pt x="27444" y="9151"/>
                    <a:pt x="27486" y="9174"/>
                    <a:pt x="27525" y="9199"/>
                  </a:cubicBezTo>
                  <a:cubicBezTo>
                    <a:pt x="27065" y="9851"/>
                    <a:pt x="28067" y="10134"/>
                    <a:pt x="27913" y="10741"/>
                  </a:cubicBezTo>
                  <a:cubicBezTo>
                    <a:pt x="27858" y="10957"/>
                    <a:pt x="27953" y="11231"/>
                    <a:pt x="28163" y="11460"/>
                  </a:cubicBezTo>
                  <a:cubicBezTo>
                    <a:pt x="28373" y="11688"/>
                    <a:pt x="28470" y="12020"/>
                    <a:pt x="28504" y="12374"/>
                  </a:cubicBezTo>
                  <a:cubicBezTo>
                    <a:pt x="28546" y="12802"/>
                    <a:pt x="28291" y="13317"/>
                    <a:pt x="28863" y="13653"/>
                  </a:cubicBezTo>
                  <a:cubicBezTo>
                    <a:pt x="29089" y="13785"/>
                    <a:pt x="28448" y="14723"/>
                    <a:pt x="28031" y="14751"/>
                  </a:cubicBezTo>
                  <a:cubicBezTo>
                    <a:pt x="27588" y="14782"/>
                    <a:pt x="27119" y="14810"/>
                    <a:pt x="26701" y="14866"/>
                  </a:cubicBezTo>
                  <a:cubicBezTo>
                    <a:pt x="26134" y="14942"/>
                    <a:pt x="25567" y="14977"/>
                    <a:pt x="25002" y="14977"/>
                  </a:cubicBezTo>
                  <a:cubicBezTo>
                    <a:pt x="24124" y="14977"/>
                    <a:pt x="23253" y="14894"/>
                    <a:pt x="22406" y="14754"/>
                  </a:cubicBezTo>
                  <a:cubicBezTo>
                    <a:pt x="21516" y="14610"/>
                    <a:pt x="20531" y="14548"/>
                    <a:pt x="19691" y="14076"/>
                  </a:cubicBezTo>
                  <a:cubicBezTo>
                    <a:pt x="19623" y="14036"/>
                    <a:pt x="19551" y="14001"/>
                    <a:pt x="19477" y="13973"/>
                  </a:cubicBezTo>
                  <a:cubicBezTo>
                    <a:pt x="18010" y="13466"/>
                    <a:pt x="17946" y="13119"/>
                    <a:pt x="19125" y="12017"/>
                  </a:cubicBezTo>
                  <a:cubicBezTo>
                    <a:pt x="19458" y="11705"/>
                    <a:pt x="19688" y="11261"/>
                    <a:pt x="20214" y="11197"/>
                  </a:cubicBezTo>
                  <a:cubicBezTo>
                    <a:pt x="20393" y="11175"/>
                    <a:pt x="20415" y="11036"/>
                    <a:pt x="20360" y="10898"/>
                  </a:cubicBezTo>
                  <a:cubicBezTo>
                    <a:pt x="20239" y="10587"/>
                    <a:pt x="20131" y="10254"/>
                    <a:pt x="19788" y="10109"/>
                  </a:cubicBezTo>
                  <a:cubicBezTo>
                    <a:pt x="18220" y="9448"/>
                    <a:pt x="16634" y="8818"/>
                    <a:pt x="14998" y="8359"/>
                  </a:cubicBezTo>
                  <a:cubicBezTo>
                    <a:pt x="14205" y="8137"/>
                    <a:pt x="13361" y="7981"/>
                    <a:pt x="12579" y="7759"/>
                  </a:cubicBezTo>
                  <a:cubicBezTo>
                    <a:pt x="11068" y="7328"/>
                    <a:pt x="9541" y="7253"/>
                    <a:pt x="8013" y="7076"/>
                  </a:cubicBezTo>
                  <a:cubicBezTo>
                    <a:pt x="6775" y="6931"/>
                    <a:pt x="5532" y="6927"/>
                    <a:pt x="4289" y="6917"/>
                  </a:cubicBezTo>
                  <a:cubicBezTo>
                    <a:pt x="3902" y="6914"/>
                    <a:pt x="3528" y="6824"/>
                    <a:pt x="3136" y="6824"/>
                  </a:cubicBezTo>
                  <a:cubicBezTo>
                    <a:pt x="2963" y="6824"/>
                    <a:pt x="2786" y="6842"/>
                    <a:pt x="2603" y="6892"/>
                  </a:cubicBezTo>
                  <a:cubicBezTo>
                    <a:pt x="2557" y="6905"/>
                    <a:pt x="2507" y="6911"/>
                    <a:pt x="2455" y="6911"/>
                  </a:cubicBezTo>
                  <a:cubicBezTo>
                    <a:pt x="2143" y="6911"/>
                    <a:pt x="1753" y="6687"/>
                    <a:pt x="1592" y="6287"/>
                  </a:cubicBezTo>
                  <a:cubicBezTo>
                    <a:pt x="1019" y="4865"/>
                    <a:pt x="1019" y="3422"/>
                    <a:pt x="1436" y="1972"/>
                  </a:cubicBezTo>
                  <a:cubicBezTo>
                    <a:pt x="1618" y="1344"/>
                    <a:pt x="2348" y="937"/>
                    <a:pt x="3015" y="937"/>
                  </a:cubicBezTo>
                  <a:close/>
                  <a:moveTo>
                    <a:pt x="2496" y="1"/>
                  </a:moveTo>
                  <a:cubicBezTo>
                    <a:pt x="1817" y="1"/>
                    <a:pt x="1110" y="83"/>
                    <a:pt x="773" y="1087"/>
                  </a:cubicBezTo>
                  <a:cubicBezTo>
                    <a:pt x="549" y="1754"/>
                    <a:pt x="565" y="2417"/>
                    <a:pt x="378" y="3039"/>
                  </a:cubicBezTo>
                  <a:cubicBezTo>
                    <a:pt x="0" y="4291"/>
                    <a:pt x="47" y="5436"/>
                    <a:pt x="654" y="6586"/>
                  </a:cubicBezTo>
                  <a:cubicBezTo>
                    <a:pt x="1012" y="7264"/>
                    <a:pt x="1331" y="7870"/>
                    <a:pt x="2274" y="7870"/>
                  </a:cubicBezTo>
                  <a:cubicBezTo>
                    <a:pt x="2291" y="7870"/>
                    <a:pt x="2309" y="7870"/>
                    <a:pt x="2327" y="7869"/>
                  </a:cubicBezTo>
                  <a:cubicBezTo>
                    <a:pt x="2637" y="7861"/>
                    <a:pt x="2960" y="7800"/>
                    <a:pt x="3287" y="7800"/>
                  </a:cubicBezTo>
                  <a:cubicBezTo>
                    <a:pt x="3321" y="7800"/>
                    <a:pt x="3355" y="7801"/>
                    <a:pt x="3390" y="7802"/>
                  </a:cubicBezTo>
                  <a:cubicBezTo>
                    <a:pt x="4565" y="7853"/>
                    <a:pt x="5744" y="8021"/>
                    <a:pt x="6912" y="8021"/>
                  </a:cubicBezTo>
                  <a:cubicBezTo>
                    <a:pt x="7070" y="8021"/>
                    <a:pt x="7229" y="8018"/>
                    <a:pt x="7386" y="8011"/>
                  </a:cubicBezTo>
                  <a:cubicBezTo>
                    <a:pt x="7511" y="8005"/>
                    <a:pt x="7635" y="8003"/>
                    <a:pt x="7759" y="8003"/>
                  </a:cubicBezTo>
                  <a:cubicBezTo>
                    <a:pt x="9193" y="8003"/>
                    <a:pt x="10550" y="8350"/>
                    <a:pt x="11938" y="8597"/>
                  </a:cubicBezTo>
                  <a:cubicBezTo>
                    <a:pt x="12895" y="8767"/>
                    <a:pt x="13809" y="9053"/>
                    <a:pt x="14738" y="9313"/>
                  </a:cubicBezTo>
                  <a:cubicBezTo>
                    <a:pt x="15860" y="9626"/>
                    <a:pt x="16952" y="10021"/>
                    <a:pt x="18069" y="10341"/>
                  </a:cubicBezTo>
                  <a:cubicBezTo>
                    <a:pt x="18385" y="10433"/>
                    <a:pt x="18901" y="10550"/>
                    <a:pt x="18940" y="10736"/>
                  </a:cubicBezTo>
                  <a:cubicBezTo>
                    <a:pt x="19011" y="11079"/>
                    <a:pt x="18507" y="11178"/>
                    <a:pt x="18276" y="11413"/>
                  </a:cubicBezTo>
                  <a:cubicBezTo>
                    <a:pt x="18128" y="11564"/>
                    <a:pt x="18014" y="11749"/>
                    <a:pt x="17884" y="11919"/>
                  </a:cubicBezTo>
                  <a:cubicBezTo>
                    <a:pt x="17814" y="11996"/>
                    <a:pt x="17775" y="12113"/>
                    <a:pt x="17695" y="12161"/>
                  </a:cubicBezTo>
                  <a:cubicBezTo>
                    <a:pt x="17292" y="12412"/>
                    <a:pt x="16933" y="13099"/>
                    <a:pt x="16933" y="13583"/>
                  </a:cubicBezTo>
                  <a:cubicBezTo>
                    <a:pt x="16933" y="14434"/>
                    <a:pt x="18313" y="14860"/>
                    <a:pt x="18968" y="15014"/>
                  </a:cubicBezTo>
                  <a:cubicBezTo>
                    <a:pt x="20598" y="15400"/>
                    <a:pt x="22224" y="15897"/>
                    <a:pt x="23910" y="15897"/>
                  </a:cubicBezTo>
                  <a:cubicBezTo>
                    <a:pt x="24039" y="15897"/>
                    <a:pt x="24168" y="15895"/>
                    <a:pt x="24297" y="15888"/>
                  </a:cubicBezTo>
                  <a:cubicBezTo>
                    <a:pt x="24354" y="15886"/>
                    <a:pt x="24410" y="15885"/>
                    <a:pt x="24466" y="15885"/>
                  </a:cubicBezTo>
                  <a:cubicBezTo>
                    <a:pt x="24956" y="15885"/>
                    <a:pt x="25442" y="15972"/>
                    <a:pt x="25927" y="15972"/>
                  </a:cubicBezTo>
                  <a:cubicBezTo>
                    <a:pt x="26126" y="15972"/>
                    <a:pt x="26324" y="15958"/>
                    <a:pt x="26522" y="15916"/>
                  </a:cubicBezTo>
                  <a:cubicBezTo>
                    <a:pt x="27058" y="15805"/>
                    <a:pt x="27587" y="15674"/>
                    <a:pt x="28134" y="15674"/>
                  </a:cubicBezTo>
                  <a:cubicBezTo>
                    <a:pt x="28284" y="15674"/>
                    <a:pt x="28435" y="15684"/>
                    <a:pt x="28588" y="15706"/>
                  </a:cubicBezTo>
                  <a:cubicBezTo>
                    <a:pt x="28622" y="15711"/>
                    <a:pt x="28658" y="15714"/>
                    <a:pt x="28693" y="15714"/>
                  </a:cubicBezTo>
                  <a:cubicBezTo>
                    <a:pt x="29252" y="15714"/>
                    <a:pt x="29948" y="15120"/>
                    <a:pt x="29926" y="14641"/>
                  </a:cubicBezTo>
                  <a:cubicBezTo>
                    <a:pt x="29877" y="13583"/>
                    <a:pt x="29615" y="12561"/>
                    <a:pt x="29398" y="11533"/>
                  </a:cubicBezTo>
                  <a:cubicBezTo>
                    <a:pt x="29263" y="10893"/>
                    <a:pt x="28910" y="10335"/>
                    <a:pt x="28678" y="9733"/>
                  </a:cubicBezTo>
                  <a:cubicBezTo>
                    <a:pt x="28191" y="8468"/>
                    <a:pt x="27483" y="7289"/>
                    <a:pt x="26897" y="6060"/>
                  </a:cubicBezTo>
                  <a:cubicBezTo>
                    <a:pt x="26578" y="5391"/>
                    <a:pt x="26230" y="4744"/>
                    <a:pt x="25777" y="4158"/>
                  </a:cubicBezTo>
                  <a:cubicBezTo>
                    <a:pt x="25526" y="3834"/>
                    <a:pt x="25169" y="3477"/>
                    <a:pt x="24809" y="3477"/>
                  </a:cubicBezTo>
                  <a:cubicBezTo>
                    <a:pt x="24739" y="3477"/>
                    <a:pt x="24668" y="3491"/>
                    <a:pt x="24598" y="3521"/>
                  </a:cubicBezTo>
                  <a:cubicBezTo>
                    <a:pt x="23633" y="3940"/>
                    <a:pt x="22754" y="4536"/>
                    <a:pt x="22507" y="5699"/>
                  </a:cubicBezTo>
                  <a:cubicBezTo>
                    <a:pt x="22432" y="6051"/>
                    <a:pt x="22232" y="6253"/>
                    <a:pt x="21990" y="6253"/>
                  </a:cubicBezTo>
                  <a:cubicBezTo>
                    <a:pt x="21847" y="6253"/>
                    <a:pt x="21690" y="6183"/>
                    <a:pt x="21535" y="6032"/>
                  </a:cubicBezTo>
                  <a:cubicBezTo>
                    <a:pt x="20875" y="5393"/>
                    <a:pt x="20019" y="5113"/>
                    <a:pt x="19276" y="4635"/>
                  </a:cubicBezTo>
                  <a:cubicBezTo>
                    <a:pt x="17582" y="3546"/>
                    <a:pt x="15686" y="2870"/>
                    <a:pt x="13800" y="2263"/>
                  </a:cubicBezTo>
                  <a:cubicBezTo>
                    <a:pt x="10253" y="1121"/>
                    <a:pt x="6672" y="6"/>
                    <a:pt x="2891" y="4"/>
                  </a:cubicBezTo>
                  <a:cubicBezTo>
                    <a:pt x="2762" y="4"/>
                    <a:pt x="2630" y="1"/>
                    <a:pt x="2496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33"/>
          <p:cNvGrpSpPr/>
          <p:nvPr/>
        </p:nvGrpSpPr>
        <p:grpSpPr>
          <a:xfrm>
            <a:off x="4901587" y="4895574"/>
            <a:ext cx="1367627" cy="476280"/>
            <a:chOff x="5102934" y="3455089"/>
            <a:chExt cx="1089135" cy="357219"/>
          </a:xfrm>
        </p:grpSpPr>
        <p:sp>
          <p:nvSpPr>
            <p:cNvPr id="999" name="Google Shape;999;p33"/>
            <p:cNvSpPr/>
            <p:nvPr/>
          </p:nvSpPr>
          <p:spPr>
            <a:xfrm>
              <a:off x="5102934" y="3455089"/>
              <a:ext cx="1089135" cy="357219"/>
            </a:xfrm>
            <a:custGeom>
              <a:avLst/>
              <a:gdLst/>
              <a:ahLst/>
              <a:cxnLst/>
              <a:rect l="l" t="t" r="r" b="b"/>
              <a:pathLst>
                <a:path w="55174" h="18878" extrusionOk="0">
                  <a:moveTo>
                    <a:pt x="18263" y="1"/>
                  </a:moveTo>
                  <a:cubicBezTo>
                    <a:pt x="17272" y="1"/>
                    <a:pt x="16290" y="2"/>
                    <a:pt x="15334" y="2"/>
                  </a:cubicBezTo>
                  <a:cubicBezTo>
                    <a:pt x="13916" y="405"/>
                    <a:pt x="12540" y="284"/>
                    <a:pt x="11190" y="592"/>
                  </a:cubicBezTo>
                  <a:cubicBezTo>
                    <a:pt x="9924" y="881"/>
                    <a:pt x="8532" y="744"/>
                    <a:pt x="7343" y="1202"/>
                  </a:cubicBezTo>
                  <a:cubicBezTo>
                    <a:pt x="5660" y="1849"/>
                    <a:pt x="3851" y="2085"/>
                    <a:pt x="2261" y="3086"/>
                  </a:cubicBezTo>
                  <a:cubicBezTo>
                    <a:pt x="1069" y="3835"/>
                    <a:pt x="161" y="4783"/>
                    <a:pt x="200" y="6130"/>
                  </a:cubicBezTo>
                  <a:cubicBezTo>
                    <a:pt x="239" y="7496"/>
                    <a:pt x="1" y="8876"/>
                    <a:pt x="211" y="10204"/>
                  </a:cubicBezTo>
                  <a:cubicBezTo>
                    <a:pt x="523" y="12183"/>
                    <a:pt x="655" y="14230"/>
                    <a:pt x="1632" y="16044"/>
                  </a:cubicBezTo>
                  <a:cubicBezTo>
                    <a:pt x="1984" y="16697"/>
                    <a:pt x="2418" y="17474"/>
                    <a:pt x="3113" y="17533"/>
                  </a:cubicBezTo>
                  <a:cubicBezTo>
                    <a:pt x="4185" y="17621"/>
                    <a:pt x="5137" y="18280"/>
                    <a:pt x="6231" y="18280"/>
                  </a:cubicBezTo>
                  <a:cubicBezTo>
                    <a:pt x="6441" y="18280"/>
                    <a:pt x="6657" y="18256"/>
                    <a:pt x="6880" y="18198"/>
                  </a:cubicBezTo>
                  <a:cubicBezTo>
                    <a:pt x="7098" y="18142"/>
                    <a:pt x="7328" y="18120"/>
                    <a:pt x="7563" y="18120"/>
                  </a:cubicBezTo>
                  <a:cubicBezTo>
                    <a:pt x="8056" y="18120"/>
                    <a:pt x="8571" y="18219"/>
                    <a:pt x="9053" y="18314"/>
                  </a:cubicBezTo>
                  <a:cubicBezTo>
                    <a:pt x="10462" y="18585"/>
                    <a:pt x="11892" y="18721"/>
                    <a:pt x="13325" y="18721"/>
                  </a:cubicBezTo>
                  <a:cubicBezTo>
                    <a:pt x="13722" y="18721"/>
                    <a:pt x="14119" y="18711"/>
                    <a:pt x="14516" y="18690"/>
                  </a:cubicBezTo>
                  <a:cubicBezTo>
                    <a:pt x="15240" y="18652"/>
                    <a:pt x="15964" y="18640"/>
                    <a:pt x="16687" y="18640"/>
                  </a:cubicBezTo>
                  <a:cubicBezTo>
                    <a:pt x="18012" y="18640"/>
                    <a:pt x="19337" y="18681"/>
                    <a:pt x="20661" y="18681"/>
                  </a:cubicBezTo>
                  <a:cubicBezTo>
                    <a:pt x="21237" y="18681"/>
                    <a:pt x="21813" y="18673"/>
                    <a:pt x="22389" y="18651"/>
                  </a:cubicBezTo>
                  <a:cubicBezTo>
                    <a:pt x="23101" y="18624"/>
                    <a:pt x="23815" y="18612"/>
                    <a:pt x="24530" y="18612"/>
                  </a:cubicBezTo>
                  <a:cubicBezTo>
                    <a:pt x="26934" y="18612"/>
                    <a:pt x="29353" y="18743"/>
                    <a:pt x="31759" y="18842"/>
                  </a:cubicBezTo>
                  <a:cubicBezTo>
                    <a:pt x="32388" y="18869"/>
                    <a:pt x="33017" y="18878"/>
                    <a:pt x="33646" y="18878"/>
                  </a:cubicBezTo>
                  <a:cubicBezTo>
                    <a:pt x="34650" y="18878"/>
                    <a:pt x="35653" y="18855"/>
                    <a:pt x="36654" y="18846"/>
                  </a:cubicBezTo>
                  <a:cubicBezTo>
                    <a:pt x="38471" y="18828"/>
                    <a:pt x="40293" y="18740"/>
                    <a:pt x="42111" y="18615"/>
                  </a:cubicBezTo>
                  <a:cubicBezTo>
                    <a:pt x="44681" y="18440"/>
                    <a:pt x="47237" y="18303"/>
                    <a:pt x="49720" y="17519"/>
                  </a:cubicBezTo>
                  <a:cubicBezTo>
                    <a:pt x="50569" y="17250"/>
                    <a:pt x="51392" y="17248"/>
                    <a:pt x="52173" y="16459"/>
                  </a:cubicBezTo>
                  <a:cubicBezTo>
                    <a:pt x="53780" y="14837"/>
                    <a:pt x="54514" y="12937"/>
                    <a:pt x="54746" y="10738"/>
                  </a:cubicBezTo>
                  <a:cubicBezTo>
                    <a:pt x="54821" y="10049"/>
                    <a:pt x="54892" y="9361"/>
                    <a:pt x="54839" y="8652"/>
                  </a:cubicBezTo>
                  <a:cubicBezTo>
                    <a:pt x="54698" y="6777"/>
                    <a:pt x="55174" y="4910"/>
                    <a:pt x="54018" y="3064"/>
                  </a:cubicBezTo>
                  <a:cubicBezTo>
                    <a:pt x="53358" y="2009"/>
                    <a:pt x="52542" y="1426"/>
                    <a:pt x="51627" y="1191"/>
                  </a:cubicBezTo>
                  <a:cubicBezTo>
                    <a:pt x="50043" y="785"/>
                    <a:pt x="48369" y="601"/>
                    <a:pt x="46732" y="601"/>
                  </a:cubicBezTo>
                  <a:cubicBezTo>
                    <a:pt x="46712" y="601"/>
                    <a:pt x="46691" y="601"/>
                    <a:pt x="46671" y="601"/>
                  </a:cubicBezTo>
                  <a:cubicBezTo>
                    <a:pt x="46645" y="601"/>
                    <a:pt x="46619" y="602"/>
                    <a:pt x="46594" y="602"/>
                  </a:cubicBezTo>
                  <a:cubicBezTo>
                    <a:pt x="44033" y="602"/>
                    <a:pt x="41512" y="105"/>
                    <a:pt x="38953" y="105"/>
                  </a:cubicBezTo>
                  <a:cubicBezTo>
                    <a:pt x="38766" y="105"/>
                    <a:pt x="38580" y="107"/>
                    <a:pt x="38393" y="113"/>
                  </a:cubicBezTo>
                  <a:cubicBezTo>
                    <a:pt x="37733" y="133"/>
                    <a:pt x="37072" y="141"/>
                    <a:pt x="36411" y="141"/>
                  </a:cubicBezTo>
                  <a:cubicBezTo>
                    <a:pt x="34487" y="141"/>
                    <a:pt x="32560" y="75"/>
                    <a:pt x="30635" y="60"/>
                  </a:cubicBezTo>
                  <a:cubicBezTo>
                    <a:pt x="28738" y="48"/>
                    <a:pt x="26840" y="51"/>
                    <a:pt x="24942" y="41"/>
                  </a:cubicBezTo>
                  <a:cubicBezTo>
                    <a:pt x="23380" y="34"/>
                    <a:pt x="21818" y="10"/>
                    <a:pt x="20256" y="4"/>
                  </a:cubicBezTo>
                  <a:cubicBezTo>
                    <a:pt x="19590" y="2"/>
                    <a:pt x="18925" y="1"/>
                    <a:pt x="1826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102934" y="3455089"/>
              <a:ext cx="1089135" cy="357219"/>
            </a:xfrm>
            <a:custGeom>
              <a:avLst/>
              <a:gdLst/>
              <a:ahLst/>
              <a:cxnLst/>
              <a:rect l="l" t="t" r="r" b="b"/>
              <a:pathLst>
                <a:path w="55174" h="18878" extrusionOk="0">
                  <a:moveTo>
                    <a:pt x="7927" y="2515"/>
                  </a:moveTo>
                  <a:cubicBezTo>
                    <a:pt x="7927" y="2515"/>
                    <a:pt x="7927" y="2515"/>
                    <a:pt x="7926" y="2515"/>
                  </a:cubicBezTo>
                  <a:lnTo>
                    <a:pt x="7928" y="2515"/>
                  </a:lnTo>
                  <a:cubicBezTo>
                    <a:pt x="7928" y="2515"/>
                    <a:pt x="7927" y="2515"/>
                    <a:pt x="7927" y="2515"/>
                  </a:cubicBezTo>
                  <a:close/>
                  <a:moveTo>
                    <a:pt x="18679" y="1367"/>
                  </a:moveTo>
                  <a:cubicBezTo>
                    <a:pt x="19172" y="1367"/>
                    <a:pt x="19666" y="1384"/>
                    <a:pt x="20160" y="1424"/>
                  </a:cubicBezTo>
                  <a:cubicBezTo>
                    <a:pt x="21359" y="1522"/>
                    <a:pt x="22563" y="1491"/>
                    <a:pt x="23767" y="1625"/>
                  </a:cubicBezTo>
                  <a:cubicBezTo>
                    <a:pt x="23888" y="1639"/>
                    <a:pt x="24009" y="1644"/>
                    <a:pt x="24132" y="1644"/>
                  </a:cubicBezTo>
                  <a:cubicBezTo>
                    <a:pt x="24725" y="1644"/>
                    <a:pt x="25340" y="1512"/>
                    <a:pt x="25955" y="1512"/>
                  </a:cubicBezTo>
                  <a:cubicBezTo>
                    <a:pt x="26146" y="1512"/>
                    <a:pt x="26336" y="1525"/>
                    <a:pt x="26525" y="1558"/>
                  </a:cubicBezTo>
                  <a:cubicBezTo>
                    <a:pt x="26855" y="1615"/>
                    <a:pt x="27185" y="1634"/>
                    <a:pt x="27515" y="1634"/>
                  </a:cubicBezTo>
                  <a:cubicBezTo>
                    <a:pt x="28190" y="1634"/>
                    <a:pt x="28865" y="1554"/>
                    <a:pt x="29542" y="1554"/>
                  </a:cubicBezTo>
                  <a:cubicBezTo>
                    <a:pt x="29697" y="1554"/>
                    <a:pt x="29853" y="1559"/>
                    <a:pt x="30008" y="1569"/>
                  </a:cubicBezTo>
                  <a:cubicBezTo>
                    <a:pt x="30145" y="1578"/>
                    <a:pt x="30282" y="1582"/>
                    <a:pt x="30419" y="1582"/>
                  </a:cubicBezTo>
                  <a:cubicBezTo>
                    <a:pt x="30986" y="1582"/>
                    <a:pt x="31556" y="1519"/>
                    <a:pt x="32126" y="1519"/>
                  </a:cubicBezTo>
                  <a:cubicBezTo>
                    <a:pt x="32421" y="1519"/>
                    <a:pt x="32717" y="1536"/>
                    <a:pt x="33012" y="1588"/>
                  </a:cubicBezTo>
                  <a:cubicBezTo>
                    <a:pt x="33652" y="1699"/>
                    <a:pt x="34293" y="1731"/>
                    <a:pt x="34936" y="1731"/>
                  </a:cubicBezTo>
                  <a:cubicBezTo>
                    <a:pt x="35783" y="1731"/>
                    <a:pt x="36632" y="1676"/>
                    <a:pt x="37478" y="1676"/>
                  </a:cubicBezTo>
                  <a:cubicBezTo>
                    <a:pt x="37575" y="1676"/>
                    <a:pt x="37672" y="1676"/>
                    <a:pt x="37769" y="1678"/>
                  </a:cubicBezTo>
                  <a:cubicBezTo>
                    <a:pt x="38915" y="1698"/>
                    <a:pt x="40055" y="1832"/>
                    <a:pt x="41208" y="1832"/>
                  </a:cubicBezTo>
                  <a:cubicBezTo>
                    <a:pt x="41416" y="1832"/>
                    <a:pt x="41624" y="1828"/>
                    <a:pt x="41833" y="1818"/>
                  </a:cubicBezTo>
                  <a:cubicBezTo>
                    <a:pt x="41957" y="1812"/>
                    <a:pt x="42082" y="1809"/>
                    <a:pt x="42209" y="1809"/>
                  </a:cubicBezTo>
                  <a:cubicBezTo>
                    <a:pt x="43164" y="1809"/>
                    <a:pt x="44163" y="1978"/>
                    <a:pt x="45140" y="2204"/>
                  </a:cubicBezTo>
                  <a:cubicBezTo>
                    <a:pt x="45682" y="2328"/>
                    <a:pt x="46267" y="2537"/>
                    <a:pt x="46901" y="2537"/>
                  </a:cubicBezTo>
                  <a:cubicBezTo>
                    <a:pt x="47113" y="2537"/>
                    <a:pt x="47331" y="2513"/>
                    <a:pt x="47554" y="2456"/>
                  </a:cubicBezTo>
                  <a:cubicBezTo>
                    <a:pt x="47795" y="2393"/>
                    <a:pt x="48049" y="2367"/>
                    <a:pt x="48309" y="2367"/>
                  </a:cubicBezTo>
                  <a:cubicBezTo>
                    <a:pt x="48905" y="2367"/>
                    <a:pt x="49534" y="2503"/>
                    <a:pt x="50112" y="2644"/>
                  </a:cubicBezTo>
                  <a:cubicBezTo>
                    <a:pt x="50820" y="2817"/>
                    <a:pt x="51532" y="2901"/>
                    <a:pt x="52232" y="3048"/>
                  </a:cubicBezTo>
                  <a:cubicBezTo>
                    <a:pt x="52898" y="3188"/>
                    <a:pt x="53725" y="5119"/>
                    <a:pt x="53652" y="5887"/>
                  </a:cubicBezTo>
                  <a:cubicBezTo>
                    <a:pt x="53486" y="7653"/>
                    <a:pt x="53354" y="9425"/>
                    <a:pt x="53150" y="11187"/>
                  </a:cubicBezTo>
                  <a:cubicBezTo>
                    <a:pt x="52952" y="12894"/>
                    <a:pt x="52174" y="14344"/>
                    <a:pt x="51042" y="15571"/>
                  </a:cubicBezTo>
                  <a:cubicBezTo>
                    <a:pt x="50751" y="15888"/>
                    <a:pt x="50197" y="15821"/>
                    <a:pt x="49774" y="15975"/>
                  </a:cubicBezTo>
                  <a:cubicBezTo>
                    <a:pt x="47606" y="16767"/>
                    <a:pt x="45275" y="16647"/>
                    <a:pt x="43026" y="16982"/>
                  </a:cubicBezTo>
                  <a:cubicBezTo>
                    <a:pt x="41626" y="17189"/>
                    <a:pt x="40234" y="17116"/>
                    <a:pt x="38851" y="17222"/>
                  </a:cubicBezTo>
                  <a:cubicBezTo>
                    <a:pt x="38395" y="17255"/>
                    <a:pt x="37883" y="17422"/>
                    <a:pt x="37377" y="17422"/>
                  </a:cubicBezTo>
                  <a:cubicBezTo>
                    <a:pt x="37044" y="17422"/>
                    <a:pt x="36714" y="17350"/>
                    <a:pt x="36404" y="17120"/>
                  </a:cubicBezTo>
                  <a:cubicBezTo>
                    <a:pt x="36371" y="17096"/>
                    <a:pt x="36319" y="17082"/>
                    <a:pt x="36271" y="17082"/>
                  </a:cubicBezTo>
                  <a:cubicBezTo>
                    <a:pt x="36248" y="17082"/>
                    <a:pt x="36227" y="17085"/>
                    <a:pt x="36209" y="17092"/>
                  </a:cubicBezTo>
                  <a:cubicBezTo>
                    <a:pt x="35582" y="17352"/>
                    <a:pt x="34940" y="17416"/>
                    <a:pt x="34294" y="17416"/>
                  </a:cubicBezTo>
                  <a:cubicBezTo>
                    <a:pt x="33676" y="17416"/>
                    <a:pt x="33054" y="17358"/>
                    <a:pt x="32439" y="17358"/>
                  </a:cubicBezTo>
                  <a:cubicBezTo>
                    <a:pt x="32291" y="17358"/>
                    <a:pt x="32143" y="17361"/>
                    <a:pt x="31995" y="17369"/>
                  </a:cubicBezTo>
                  <a:cubicBezTo>
                    <a:pt x="31820" y="17379"/>
                    <a:pt x="31644" y="17384"/>
                    <a:pt x="31468" y="17384"/>
                  </a:cubicBezTo>
                  <a:cubicBezTo>
                    <a:pt x="30490" y="17384"/>
                    <a:pt x="29488" y="17251"/>
                    <a:pt x="28498" y="17217"/>
                  </a:cubicBezTo>
                  <a:cubicBezTo>
                    <a:pt x="27243" y="17173"/>
                    <a:pt x="25987" y="17138"/>
                    <a:pt x="24733" y="17078"/>
                  </a:cubicBezTo>
                  <a:cubicBezTo>
                    <a:pt x="24460" y="17066"/>
                    <a:pt x="24187" y="17060"/>
                    <a:pt x="23913" y="17060"/>
                  </a:cubicBezTo>
                  <a:cubicBezTo>
                    <a:pt x="23079" y="17060"/>
                    <a:pt x="22244" y="17109"/>
                    <a:pt x="21425" y="17147"/>
                  </a:cubicBezTo>
                  <a:cubicBezTo>
                    <a:pt x="21323" y="17151"/>
                    <a:pt x="21222" y="17153"/>
                    <a:pt x="21121" y="17153"/>
                  </a:cubicBezTo>
                  <a:cubicBezTo>
                    <a:pt x="20449" y="17153"/>
                    <a:pt x="19781" y="17068"/>
                    <a:pt x="19108" y="17068"/>
                  </a:cubicBezTo>
                  <a:cubicBezTo>
                    <a:pt x="18789" y="17068"/>
                    <a:pt x="18469" y="17087"/>
                    <a:pt x="18147" y="17144"/>
                  </a:cubicBezTo>
                  <a:cubicBezTo>
                    <a:pt x="17726" y="17218"/>
                    <a:pt x="17296" y="17240"/>
                    <a:pt x="16863" y="17240"/>
                  </a:cubicBezTo>
                  <a:cubicBezTo>
                    <a:pt x="16333" y="17240"/>
                    <a:pt x="15797" y="17207"/>
                    <a:pt x="15269" y="17192"/>
                  </a:cubicBezTo>
                  <a:cubicBezTo>
                    <a:pt x="14023" y="17158"/>
                    <a:pt x="12778" y="17078"/>
                    <a:pt x="11534" y="17013"/>
                  </a:cubicBezTo>
                  <a:cubicBezTo>
                    <a:pt x="10132" y="16940"/>
                    <a:pt x="8723" y="16941"/>
                    <a:pt x="7337" y="16750"/>
                  </a:cubicBezTo>
                  <a:cubicBezTo>
                    <a:pt x="6873" y="16685"/>
                    <a:pt x="6381" y="16634"/>
                    <a:pt x="5929" y="16634"/>
                  </a:cubicBezTo>
                  <a:cubicBezTo>
                    <a:pt x="5762" y="16634"/>
                    <a:pt x="5601" y="16641"/>
                    <a:pt x="5448" y="16657"/>
                  </a:cubicBezTo>
                  <a:cubicBezTo>
                    <a:pt x="5361" y="16666"/>
                    <a:pt x="5277" y="16670"/>
                    <a:pt x="5195" y="16670"/>
                  </a:cubicBezTo>
                  <a:cubicBezTo>
                    <a:pt x="4049" y="16670"/>
                    <a:pt x="3344" y="15825"/>
                    <a:pt x="2443" y="15373"/>
                  </a:cubicBezTo>
                  <a:cubicBezTo>
                    <a:pt x="2140" y="15223"/>
                    <a:pt x="2202" y="14661"/>
                    <a:pt x="2152" y="14344"/>
                  </a:cubicBezTo>
                  <a:cubicBezTo>
                    <a:pt x="1763" y="11855"/>
                    <a:pt x="1449" y="9345"/>
                    <a:pt x="1608" y="6819"/>
                  </a:cubicBezTo>
                  <a:cubicBezTo>
                    <a:pt x="1743" y="4634"/>
                    <a:pt x="2138" y="4469"/>
                    <a:pt x="3748" y="3694"/>
                  </a:cubicBezTo>
                  <a:cubicBezTo>
                    <a:pt x="4916" y="3131"/>
                    <a:pt x="6259" y="3212"/>
                    <a:pt x="7331" y="2437"/>
                  </a:cubicBezTo>
                  <a:cubicBezTo>
                    <a:pt x="7378" y="2403"/>
                    <a:pt x="7423" y="2390"/>
                    <a:pt x="7470" y="2390"/>
                  </a:cubicBezTo>
                  <a:cubicBezTo>
                    <a:pt x="7591" y="2390"/>
                    <a:pt x="7724" y="2476"/>
                    <a:pt x="7927" y="2515"/>
                  </a:cubicBezTo>
                  <a:lnTo>
                    <a:pt x="7927" y="2515"/>
                  </a:lnTo>
                  <a:cubicBezTo>
                    <a:pt x="8470" y="2253"/>
                    <a:pt x="9213" y="2067"/>
                    <a:pt x="9852" y="1997"/>
                  </a:cubicBezTo>
                  <a:cubicBezTo>
                    <a:pt x="10776" y="1893"/>
                    <a:pt x="11742" y="1824"/>
                    <a:pt x="12691" y="1767"/>
                  </a:cubicBezTo>
                  <a:cubicBezTo>
                    <a:pt x="14687" y="1644"/>
                    <a:pt x="16681" y="1367"/>
                    <a:pt x="18679" y="1367"/>
                  </a:cubicBezTo>
                  <a:close/>
                  <a:moveTo>
                    <a:pt x="18263" y="1"/>
                  </a:moveTo>
                  <a:cubicBezTo>
                    <a:pt x="17272" y="1"/>
                    <a:pt x="16290" y="2"/>
                    <a:pt x="15334" y="2"/>
                  </a:cubicBezTo>
                  <a:cubicBezTo>
                    <a:pt x="13916" y="405"/>
                    <a:pt x="12540" y="284"/>
                    <a:pt x="11190" y="592"/>
                  </a:cubicBezTo>
                  <a:cubicBezTo>
                    <a:pt x="9924" y="881"/>
                    <a:pt x="8532" y="744"/>
                    <a:pt x="7343" y="1202"/>
                  </a:cubicBezTo>
                  <a:cubicBezTo>
                    <a:pt x="5660" y="1849"/>
                    <a:pt x="3851" y="2085"/>
                    <a:pt x="2261" y="3086"/>
                  </a:cubicBezTo>
                  <a:cubicBezTo>
                    <a:pt x="1069" y="3835"/>
                    <a:pt x="161" y="4783"/>
                    <a:pt x="200" y="6130"/>
                  </a:cubicBezTo>
                  <a:cubicBezTo>
                    <a:pt x="239" y="7496"/>
                    <a:pt x="1" y="8876"/>
                    <a:pt x="211" y="10204"/>
                  </a:cubicBezTo>
                  <a:cubicBezTo>
                    <a:pt x="523" y="12183"/>
                    <a:pt x="655" y="14230"/>
                    <a:pt x="1632" y="16044"/>
                  </a:cubicBezTo>
                  <a:cubicBezTo>
                    <a:pt x="1984" y="16697"/>
                    <a:pt x="2418" y="17474"/>
                    <a:pt x="3113" y="17533"/>
                  </a:cubicBezTo>
                  <a:cubicBezTo>
                    <a:pt x="4185" y="17621"/>
                    <a:pt x="5137" y="18280"/>
                    <a:pt x="6231" y="18280"/>
                  </a:cubicBezTo>
                  <a:cubicBezTo>
                    <a:pt x="6441" y="18280"/>
                    <a:pt x="6657" y="18256"/>
                    <a:pt x="6880" y="18198"/>
                  </a:cubicBezTo>
                  <a:cubicBezTo>
                    <a:pt x="7098" y="18142"/>
                    <a:pt x="7328" y="18120"/>
                    <a:pt x="7563" y="18120"/>
                  </a:cubicBezTo>
                  <a:cubicBezTo>
                    <a:pt x="8056" y="18120"/>
                    <a:pt x="8571" y="18219"/>
                    <a:pt x="9053" y="18314"/>
                  </a:cubicBezTo>
                  <a:cubicBezTo>
                    <a:pt x="10462" y="18585"/>
                    <a:pt x="11892" y="18721"/>
                    <a:pt x="13325" y="18721"/>
                  </a:cubicBezTo>
                  <a:cubicBezTo>
                    <a:pt x="13722" y="18721"/>
                    <a:pt x="14119" y="18711"/>
                    <a:pt x="14516" y="18690"/>
                  </a:cubicBezTo>
                  <a:cubicBezTo>
                    <a:pt x="15240" y="18652"/>
                    <a:pt x="15964" y="18640"/>
                    <a:pt x="16687" y="18640"/>
                  </a:cubicBezTo>
                  <a:cubicBezTo>
                    <a:pt x="18012" y="18640"/>
                    <a:pt x="19337" y="18681"/>
                    <a:pt x="20661" y="18681"/>
                  </a:cubicBezTo>
                  <a:cubicBezTo>
                    <a:pt x="21237" y="18681"/>
                    <a:pt x="21813" y="18673"/>
                    <a:pt x="22389" y="18651"/>
                  </a:cubicBezTo>
                  <a:cubicBezTo>
                    <a:pt x="23101" y="18624"/>
                    <a:pt x="23815" y="18612"/>
                    <a:pt x="24530" y="18612"/>
                  </a:cubicBezTo>
                  <a:cubicBezTo>
                    <a:pt x="26934" y="18612"/>
                    <a:pt x="29353" y="18743"/>
                    <a:pt x="31759" y="18842"/>
                  </a:cubicBezTo>
                  <a:cubicBezTo>
                    <a:pt x="32388" y="18869"/>
                    <a:pt x="33017" y="18878"/>
                    <a:pt x="33646" y="18878"/>
                  </a:cubicBezTo>
                  <a:cubicBezTo>
                    <a:pt x="34650" y="18878"/>
                    <a:pt x="35653" y="18855"/>
                    <a:pt x="36654" y="18846"/>
                  </a:cubicBezTo>
                  <a:cubicBezTo>
                    <a:pt x="38471" y="18828"/>
                    <a:pt x="40293" y="18740"/>
                    <a:pt x="42111" y="18615"/>
                  </a:cubicBezTo>
                  <a:cubicBezTo>
                    <a:pt x="44681" y="18440"/>
                    <a:pt x="47237" y="18303"/>
                    <a:pt x="49720" y="17519"/>
                  </a:cubicBezTo>
                  <a:cubicBezTo>
                    <a:pt x="50569" y="17250"/>
                    <a:pt x="51392" y="17248"/>
                    <a:pt x="52173" y="16459"/>
                  </a:cubicBezTo>
                  <a:cubicBezTo>
                    <a:pt x="53780" y="14837"/>
                    <a:pt x="54514" y="12937"/>
                    <a:pt x="54746" y="10738"/>
                  </a:cubicBezTo>
                  <a:cubicBezTo>
                    <a:pt x="54821" y="10049"/>
                    <a:pt x="54892" y="9361"/>
                    <a:pt x="54839" y="8652"/>
                  </a:cubicBezTo>
                  <a:cubicBezTo>
                    <a:pt x="54698" y="6777"/>
                    <a:pt x="55174" y="4910"/>
                    <a:pt x="54018" y="3064"/>
                  </a:cubicBezTo>
                  <a:cubicBezTo>
                    <a:pt x="53358" y="2009"/>
                    <a:pt x="52542" y="1426"/>
                    <a:pt x="51627" y="1191"/>
                  </a:cubicBezTo>
                  <a:cubicBezTo>
                    <a:pt x="50043" y="785"/>
                    <a:pt x="48369" y="601"/>
                    <a:pt x="46732" y="601"/>
                  </a:cubicBezTo>
                  <a:cubicBezTo>
                    <a:pt x="46712" y="601"/>
                    <a:pt x="46691" y="601"/>
                    <a:pt x="46671" y="601"/>
                  </a:cubicBezTo>
                  <a:cubicBezTo>
                    <a:pt x="46645" y="601"/>
                    <a:pt x="46619" y="602"/>
                    <a:pt x="46594" y="602"/>
                  </a:cubicBezTo>
                  <a:cubicBezTo>
                    <a:pt x="44033" y="602"/>
                    <a:pt x="41512" y="105"/>
                    <a:pt x="38953" y="105"/>
                  </a:cubicBezTo>
                  <a:cubicBezTo>
                    <a:pt x="38766" y="105"/>
                    <a:pt x="38580" y="107"/>
                    <a:pt x="38393" y="113"/>
                  </a:cubicBezTo>
                  <a:cubicBezTo>
                    <a:pt x="37733" y="133"/>
                    <a:pt x="37072" y="141"/>
                    <a:pt x="36411" y="141"/>
                  </a:cubicBezTo>
                  <a:cubicBezTo>
                    <a:pt x="34487" y="141"/>
                    <a:pt x="32560" y="75"/>
                    <a:pt x="30635" y="60"/>
                  </a:cubicBezTo>
                  <a:cubicBezTo>
                    <a:pt x="28738" y="48"/>
                    <a:pt x="26840" y="51"/>
                    <a:pt x="24942" y="41"/>
                  </a:cubicBezTo>
                  <a:cubicBezTo>
                    <a:pt x="23380" y="34"/>
                    <a:pt x="21818" y="10"/>
                    <a:pt x="20256" y="4"/>
                  </a:cubicBezTo>
                  <a:cubicBezTo>
                    <a:pt x="19590" y="2"/>
                    <a:pt x="18925" y="1"/>
                    <a:pt x="18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33"/>
          <p:cNvGrpSpPr/>
          <p:nvPr/>
        </p:nvGrpSpPr>
        <p:grpSpPr>
          <a:xfrm>
            <a:off x="5430525" y="3019634"/>
            <a:ext cx="309750" cy="519622"/>
            <a:chOff x="5514332" y="2048099"/>
            <a:chExt cx="246675" cy="389726"/>
          </a:xfrm>
        </p:grpSpPr>
        <p:sp>
          <p:nvSpPr>
            <p:cNvPr id="1002" name="Google Shape;1002;p33"/>
            <p:cNvSpPr/>
            <p:nvPr/>
          </p:nvSpPr>
          <p:spPr>
            <a:xfrm>
              <a:off x="5514332" y="2048099"/>
              <a:ext cx="246675" cy="389726"/>
            </a:xfrm>
            <a:custGeom>
              <a:avLst/>
              <a:gdLst/>
              <a:ahLst/>
              <a:cxnLst/>
              <a:rect l="l" t="t" r="r" b="b"/>
              <a:pathLst>
                <a:path w="19558" h="30900" extrusionOk="0"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rgbClr val="FEB8B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5514332" y="2048099"/>
              <a:ext cx="246675" cy="389726"/>
            </a:xfrm>
            <a:custGeom>
              <a:avLst/>
              <a:gdLst/>
              <a:ahLst/>
              <a:cxnLst/>
              <a:rect l="l" t="t" r="r" b="b"/>
              <a:pathLst>
                <a:path w="19558" h="30900" extrusionOk="0">
                  <a:moveTo>
                    <a:pt x="4932" y="1139"/>
                  </a:moveTo>
                  <a:cubicBezTo>
                    <a:pt x="5431" y="1139"/>
                    <a:pt x="5959" y="1401"/>
                    <a:pt x="6277" y="1785"/>
                  </a:cubicBezTo>
                  <a:cubicBezTo>
                    <a:pt x="7128" y="2815"/>
                    <a:pt x="8047" y="3806"/>
                    <a:pt x="8651" y="5000"/>
                  </a:cubicBezTo>
                  <a:cubicBezTo>
                    <a:pt x="9161" y="6013"/>
                    <a:pt x="9853" y="6914"/>
                    <a:pt x="10385" y="7919"/>
                  </a:cubicBezTo>
                  <a:cubicBezTo>
                    <a:pt x="10818" y="8738"/>
                    <a:pt x="10964" y="9778"/>
                    <a:pt x="11759" y="10414"/>
                  </a:cubicBezTo>
                  <a:cubicBezTo>
                    <a:pt x="12059" y="10653"/>
                    <a:pt x="12078" y="11083"/>
                    <a:pt x="12181" y="11389"/>
                  </a:cubicBezTo>
                  <a:cubicBezTo>
                    <a:pt x="12854" y="13408"/>
                    <a:pt x="13820" y="15330"/>
                    <a:pt x="14125" y="17476"/>
                  </a:cubicBezTo>
                  <a:cubicBezTo>
                    <a:pt x="14268" y="18487"/>
                    <a:pt x="14575" y="19482"/>
                    <a:pt x="14743" y="20497"/>
                  </a:cubicBezTo>
                  <a:cubicBezTo>
                    <a:pt x="14772" y="20673"/>
                    <a:pt x="14792" y="20791"/>
                    <a:pt x="14914" y="20791"/>
                  </a:cubicBezTo>
                  <a:cubicBezTo>
                    <a:pt x="14984" y="20791"/>
                    <a:pt x="15087" y="20752"/>
                    <a:pt x="15245" y="20664"/>
                  </a:cubicBezTo>
                  <a:cubicBezTo>
                    <a:pt x="15919" y="20290"/>
                    <a:pt x="16636" y="19883"/>
                    <a:pt x="17454" y="19883"/>
                  </a:cubicBezTo>
                  <a:cubicBezTo>
                    <a:pt x="17616" y="19883"/>
                    <a:pt x="17783" y="19899"/>
                    <a:pt x="17954" y="19934"/>
                  </a:cubicBezTo>
                  <a:cubicBezTo>
                    <a:pt x="18504" y="20048"/>
                    <a:pt x="18122" y="20374"/>
                    <a:pt x="18148" y="20622"/>
                  </a:cubicBezTo>
                  <a:cubicBezTo>
                    <a:pt x="18353" y="20913"/>
                    <a:pt x="18269" y="21135"/>
                    <a:pt x="17983" y="21350"/>
                  </a:cubicBezTo>
                  <a:cubicBezTo>
                    <a:pt x="17821" y="21471"/>
                    <a:pt x="17758" y="21653"/>
                    <a:pt x="18052" y="21756"/>
                  </a:cubicBezTo>
                  <a:cubicBezTo>
                    <a:pt x="18227" y="21818"/>
                    <a:pt x="18080" y="21998"/>
                    <a:pt x="18053" y="22009"/>
                  </a:cubicBezTo>
                  <a:cubicBezTo>
                    <a:pt x="17403" y="22263"/>
                    <a:pt x="17501" y="22966"/>
                    <a:pt x="17339" y="23427"/>
                  </a:cubicBezTo>
                  <a:cubicBezTo>
                    <a:pt x="17163" y="23927"/>
                    <a:pt x="16701" y="24449"/>
                    <a:pt x="16970" y="25074"/>
                  </a:cubicBezTo>
                  <a:cubicBezTo>
                    <a:pt x="16987" y="25119"/>
                    <a:pt x="17000" y="25164"/>
                    <a:pt x="17009" y="25211"/>
                  </a:cubicBezTo>
                  <a:cubicBezTo>
                    <a:pt x="16219" y="25321"/>
                    <a:pt x="16700" y="26245"/>
                    <a:pt x="16154" y="26549"/>
                  </a:cubicBezTo>
                  <a:cubicBezTo>
                    <a:pt x="15958" y="26658"/>
                    <a:pt x="15822" y="26916"/>
                    <a:pt x="15801" y="27225"/>
                  </a:cubicBezTo>
                  <a:cubicBezTo>
                    <a:pt x="15779" y="27535"/>
                    <a:pt x="15605" y="27832"/>
                    <a:pt x="15371" y="28100"/>
                  </a:cubicBezTo>
                  <a:cubicBezTo>
                    <a:pt x="15088" y="28423"/>
                    <a:pt x="14539" y="28591"/>
                    <a:pt x="14687" y="29238"/>
                  </a:cubicBezTo>
                  <a:cubicBezTo>
                    <a:pt x="14723" y="29401"/>
                    <a:pt x="14281" y="29532"/>
                    <a:pt x="13876" y="29532"/>
                  </a:cubicBezTo>
                  <a:cubicBezTo>
                    <a:pt x="13646" y="29532"/>
                    <a:pt x="13427" y="29489"/>
                    <a:pt x="13316" y="29386"/>
                  </a:cubicBezTo>
                  <a:cubicBezTo>
                    <a:pt x="12990" y="29084"/>
                    <a:pt x="12647" y="28764"/>
                    <a:pt x="12319" y="28498"/>
                  </a:cubicBezTo>
                  <a:cubicBezTo>
                    <a:pt x="11185" y="27577"/>
                    <a:pt x="10244" y="26465"/>
                    <a:pt x="9455" y="25295"/>
                  </a:cubicBezTo>
                  <a:cubicBezTo>
                    <a:pt x="8951" y="24548"/>
                    <a:pt x="8320" y="23789"/>
                    <a:pt x="8086" y="22854"/>
                  </a:cubicBezTo>
                  <a:cubicBezTo>
                    <a:pt x="8069" y="22778"/>
                    <a:pt x="8046" y="22702"/>
                    <a:pt x="8015" y="22629"/>
                  </a:cubicBezTo>
                  <a:cubicBezTo>
                    <a:pt x="7451" y="21378"/>
                    <a:pt x="7548" y="21011"/>
                    <a:pt x="8689" y="21011"/>
                  </a:cubicBezTo>
                  <a:cubicBezTo>
                    <a:pt x="8840" y="21011"/>
                    <a:pt x="9009" y="21018"/>
                    <a:pt x="9197" y="21029"/>
                  </a:cubicBezTo>
                  <a:cubicBezTo>
                    <a:pt x="9249" y="21033"/>
                    <a:pt x="9301" y="21034"/>
                    <a:pt x="9353" y="21034"/>
                  </a:cubicBezTo>
                  <a:cubicBezTo>
                    <a:pt x="9487" y="21034"/>
                    <a:pt x="9622" y="21026"/>
                    <a:pt x="9757" y="21026"/>
                  </a:cubicBezTo>
                  <a:cubicBezTo>
                    <a:pt x="10030" y="21026"/>
                    <a:pt x="10298" y="21059"/>
                    <a:pt x="10538" y="21260"/>
                  </a:cubicBezTo>
                  <a:cubicBezTo>
                    <a:pt x="10585" y="21299"/>
                    <a:pt x="10630" y="21316"/>
                    <a:pt x="10670" y="21316"/>
                  </a:cubicBezTo>
                  <a:cubicBezTo>
                    <a:pt x="10750" y="21316"/>
                    <a:pt x="10815" y="21251"/>
                    <a:pt x="10857" y="21162"/>
                  </a:cubicBezTo>
                  <a:cubicBezTo>
                    <a:pt x="11000" y="20860"/>
                    <a:pt x="11168" y="20555"/>
                    <a:pt x="11037" y="20205"/>
                  </a:cubicBezTo>
                  <a:cubicBezTo>
                    <a:pt x="10445" y="18610"/>
                    <a:pt x="9815" y="17024"/>
                    <a:pt x="9027" y="15518"/>
                  </a:cubicBezTo>
                  <a:cubicBezTo>
                    <a:pt x="8645" y="14787"/>
                    <a:pt x="8178" y="14068"/>
                    <a:pt x="7805" y="13346"/>
                  </a:cubicBezTo>
                  <a:cubicBezTo>
                    <a:pt x="7081" y="11952"/>
                    <a:pt x="6089" y="10789"/>
                    <a:pt x="5169" y="9554"/>
                  </a:cubicBezTo>
                  <a:cubicBezTo>
                    <a:pt x="4424" y="8555"/>
                    <a:pt x="3576" y="7648"/>
                    <a:pt x="2730" y="6736"/>
                  </a:cubicBezTo>
                  <a:cubicBezTo>
                    <a:pt x="2351" y="6326"/>
                    <a:pt x="2119" y="5812"/>
                    <a:pt x="1592" y="5492"/>
                  </a:cubicBezTo>
                  <a:cubicBezTo>
                    <a:pt x="1305" y="5318"/>
                    <a:pt x="1128" y="4798"/>
                    <a:pt x="1340" y="4341"/>
                  </a:cubicBezTo>
                  <a:cubicBezTo>
                    <a:pt x="1979" y="2948"/>
                    <a:pt x="3030" y="1959"/>
                    <a:pt x="4373" y="1268"/>
                  </a:cubicBezTo>
                  <a:cubicBezTo>
                    <a:pt x="4545" y="1179"/>
                    <a:pt x="4737" y="1139"/>
                    <a:pt x="4932" y="1139"/>
                  </a:cubicBezTo>
                  <a:close/>
                  <a:moveTo>
                    <a:pt x="5289" y="0"/>
                  </a:moveTo>
                  <a:cubicBezTo>
                    <a:pt x="5075" y="0"/>
                    <a:pt x="4835" y="53"/>
                    <a:pt x="4561" y="180"/>
                  </a:cubicBezTo>
                  <a:cubicBezTo>
                    <a:pt x="3922" y="475"/>
                    <a:pt x="3450" y="942"/>
                    <a:pt x="2870" y="1233"/>
                  </a:cubicBezTo>
                  <a:cubicBezTo>
                    <a:pt x="1700" y="1814"/>
                    <a:pt x="898" y="2636"/>
                    <a:pt x="479" y="3865"/>
                  </a:cubicBezTo>
                  <a:cubicBezTo>
                    <a:pt x="226" y="4604"/>
                    <a:pt x="0" y="5263"/>
                    <a:pt x="692" y="5963"/>
                  </a:cubicBezTo>
                  <a:cubicBezTo>
                    <a:pt x="935" y="6207"/>
                    <a:pt x="1235" y="6418"/>
                    <a:pt x="1470" y="6690"/>
                  </a:cubicBezTo>
                  <a:cubicBezTo>
                    <a:pt x="2343" y="7701"/>
                    <a:pt x="3111" y="8818"/>
                    <a:pt x="4060" y="9742"/>
                  </a:cubicBezTo>
                  <a:cubicBezTo>
                    <a:pt x="5188" y="10840"/>
                    <a:pt x="5918" y="12175"/>
                    <a:pt x="6756" y="13455"/>
                  </a:cubicBezTo>
                  <a:cubicBezTo>
                    <a:pt x="7288" y="14267"/>
                    <a:pt x="7708" y="15129"/>
                    <a:pt x="8156" y="15983"/>
                  </a:cubicBezTo>
                  <a:cubicBezTo>
                    <a:pt x="8698" y="17014"/>
                    <a:pt x="9160" y="18080"/>
                    <a:pt x="9692" y="19113"/>
                  </a:cubicBezTo>
                  <a:cubicBezTo>
                    <a:pt x="9843" y="19405"/>
                    <a:pt x="10112" y="19861"/>
                    <a:pt x="10003" y="20017"/>
                  </a:cubicBezTo>
                  <a:cubicBezTo>
                    <a:pt x="9938" y="20110"/>
                    <a:pt x="9850" y="20142"/>
                    <a:pt x="9749" y="20142"/>
                  </a:cubicBezTo>
                  <a:cubicBezTo>
                    <a:pt x="9540" y="20142"/>
                    <a:pt x="9277" y="20004"/>
                    <a:pt x="9054" y="20000"/>
                  </a:cubicBezTo>
                  <a:cubicBezTo>
                    <a:pt x="9043" y="19999"/>
                    <a:pt x="9033" y="19999"/>
                    <a:pt x="9022" y="19999"/>
                  </a:cubicBezTo>
                  <a:cubicBezTo>
                    <a:pt x="8821" y="19999"/>
                    <a:pt x="8620" y="20040"/>
                    <a:pt x="8418" y="20060"/>
                  </a:cubicBezTo>
                  <a:cubicBezTo>
                    <a:pt x="8333" y="20061"/>
                    <a:pt x="8244" y="20096"/>
                    <a:pt x="8163" y="20096"/>
                  </a:cubicBezTo>
                  <a:cubicBezTo>
                    <a:pt x="8144" y="20096"/>
                    <a:pt x="8126" y="20094"/>
                    <a:pt x="8108" y="20090"/>
                  </a:cubicBezTo>
                  <a:cubicBezTo>
                    <a:pt x="8019" y="20066"/>
                    <a:pt x="7919" y="20055"/>
                    <a:pt x="7812" y="20055"/>
                  </a:cubicBezTo>
                  <a:cubicBezTo>
                    <a:pt x="7374" y="20055"/>
                    <a:pt x="6835" y="20243"/>
                    <a:pt x="6551" y="20511"/>
                  </a:cubicBezTo>
                  <a:cubicBezTo>
                    <a:pt x="5933" y="21093"/>
                    <a:pt x="6569" y="22391"/>
                    <a:pt x="6906" y="22972"/>
                  </a:cubicBezTo>
                  <a:cubicBezTo>
                    <a:pt x="7808" y="24533"/>
                    <a:pt x="8612" y="26182"/>
                    <a:pt x="9925" y="27449"/>
                  </a:cubicBezTo>
                  <a:cubicBezTo>
                    <a:pt x="10465" y="27972"/>
                    <a:pt x="10813" y="28657"/>
                    <a:pt x="11432" y="29089"/>
                  </a:cubicBezTo>
                  <a:cubicBezTo>
                    <a:pt x="12003" y="29487"/>
                    <a:pt x="12590" y="29857"/>
                    <a:pt x="13002" y="30447"/>
                  </a:cubicBezTo>
                  <a:cubicBezTo>
                    <a:pt x="13203" y="30736"/>
                    <a:pt x="13657" y="30900"/>
                    <a:pt x="14061" y="30900"/>
                  </a:cubicBezTo>
                  <a:cubicBezTo>
                    <a:pt x="14319" y="30900"/>
                    <a:pt x="14557" y="30833"/>
                    <a:pt x="14696" y="30690"/>
                  </a:cubicBezTo>
                  <a:cubicBezTo>
                    <a:pt x="15430" y="29929"/>
                    <a:pt x="15995" y="29038"/>
                    <a:pt x="16594" y="28174"/>
                  </a:cubicBezTo>
                  <a:cubicBezTo>
                    <a:pt x="16967" y="27638"/>
                    <a:pt x="17131" y="26997"/>
                    <a:pt x="17411" y="26416"/>
                  </a:cubicBezTo>
                  <a:cubicBezTo>
                    <a:pt x="17996" y="25194"/>
                    <a:pt x="18369" y="23870"/>
                    <a:pt x="18860" y="22601"/>
                  </a:cubicBezTo>
                  <a:cubicBezTo>
                    <a:pt x="19130" y="21908"/>
                    <a:pt x="19360" y="21211"/>
                    <a:pt x="19476" y="20480"/>
                  </a:cubicBezTo>
                  <a:cubicBezTo>
                    <a:pt x="19553" y="19995"/>
                    <a:pt x="19557" y="19370"/>
                    <a:pt x="19130" y="19184"/>
                  </a:cubicBezTo>
                  <a:cubicBezTo>
                    <a:pt x="18589" y="18952"/>
                    <a:pt x="18026" y="18777"/>
                    <a:pt x="17457" y="18777"/>
                  </a:cubicBezTo>
                  <a:cubicBezTo>
                    <a:pt x="17009" y="18777"/>
                    <a:pt x="16558" y="18885"/>
                    <a:pt x="16112" y="19156"/>
                  </a:cubicBezTo>
                  <a:cubicBezTo>
                    <a:pt x="15958" y="19250"/>
                    <a:pt x="15811" y="19295"/>
                    <a:pt x="15681" y="19295"/>
                  </a:cubicBezTo>
                  <a:cubicBezTo>
                    <a:pt x="15398" y="19295"/>
                    <a:pt x="15198" y="19079"/>
                    <a:pt x="15203" y="18679"/>
                  </a:cubicBezTo>
                  <a:cubicBezTo>
                    <a:pt x="15217" y="17759"/>
                    <a:pt x="14833" y="16946"/>
                    <a:pt x="14671" y="16075"/>
                  </a:cubicBezTo>
                  <a:cubicBezTo>
                    <a:pt x="14301" y="14096"/>
                    <a:pt x="13494" y="12253"/>
                    <a:pt x="12641" y="10464"/>
                  </a:cubicBezTo>
                  <a:cubicBezTo>
                    <a:pt x="11040" y="7100"/>
                    <a:pt x="9395" y="3729"/>
                    <a:pt x="6803" y="978"/>
                  </a:cubicBezTo>
                  <a:cubicBezTo>
                    <a:pt x="6394" y="545"/>
                    <a:pt x="5975" y="0"/>
                    <a:pt x="528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33"/>
          <p:cNvGrpSpPr/>
          <p:nvPr/>
        </p:nvGrpSpPr>
        <p:grpSpPr>
          <a:xfrm>
            <a:off x="5021981" y="3539673"/>
            <a:ext cx="1126839" cy="1236364"/>
            <a:chOff x="5209525" y="2438138"/>
            <a:chExt cx="897379" cy="927296"/>
          </a:xfrm>
        </p:grpSpPr>
        <p:grpSp>
          <p:nvGrpSpPr>
            <p:cNvPr id="1005" name="Google Shape;1005;p33"/>
            <p:cNvGrpSpPr/>
            <p:nvPr/>
          </p:nvGrpSpPr>
          <p:grpSpPr>
            <a:xfrm>
              <a:off x="5209525" y="2438138"/>
              <a:ext cx="897379" cy="927296"/>
              <a:chOff x="5083291" y="2437467"/>
              <a:chExt cx="897379" cy="927296"/>
            </a:xfrm>
          </p:grpSpPr>
          <p:sp>
            <p:nvSpPr>
              <p:cNvPr id="1006" name="Google Shape;1006;p33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avLst/>
                <a:gdLst/>
                <a:ahLst/>
                <a:cxnLst/>
                <a:rect l="l" t="t" r="r" b="b"/>
                <a:pathLst>
                  <a:path w="71150" h="73522" extrusionOk="0"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3"/>
              <p:cNvSpPr/>
              <p:nvPr/>
            </p:nvSpPr>
            <p:spPr>
              <a:xfrm>
                <a:off x="5083291" y="2437467"/>
                <a:ext cx="897379" cy="927296"/>
              </a:xfrm>
              <a:custGeom>
                <a:avLst/>
                <a:gdLst/>
                <a:ahLst/>
                <a:cxnLst/>
                <a:rect l="l" t="t" r="r" b="b"/>
                <a:pathLst>
                  <a:path w="71150" h="73522" extrusionOk="0">
                    <a:moveTo>
                      <a:pt x="19242" y="1689"/>
                    </a:moveTo>
                    <a:cubicBezTo>
                      <a:pt x="19738" y="3137"/>
                      <a:pt x="20271" y="4561"/>
                      <a:pt x="20654" y="6045"/>
                    </a:cubicBezTo>
                    <a:cubicBezTo>
                      <a:pt x="20853" y="6822"/>
                      <a:pt x="21020" y="7650"/>
                      <a:pt x="21315" y="8364"/>
                    </a:cubicBezTo>
                    <a:cubicBezTo>
                      <a:pt x="21645" y="9161"/>
                      <a:pt x="21749" y="10075"/>
                      <a:pt x="22325" y="10771"/>
                    </a:cubicBezTo>
                    <a:cubicBezTo>
                      <a:pt x="22472" y="10949"/>
                      <a:pt x="22580" y="11090"/>
                      <a:pt x="22755" y="11090"/>
                    </a:cubicBezTo>
                    <a:cubicBezTo>
                      <a:pt x="22861" y="11090"/>
                      <a:pt x="22992" y="11038"/>
                      <a:pt x="23171" y="10914"/>
                    </a:cubicBezTo>
                    <a:cubicBezTo>
                      <a:pt x="23660" y="10576"/>
                      <a:pt x="24335" y="10097"/>
                      <a:pt x="24764" y="10080"/>
                    </a:cubicBezTo>
                    <a:cubicBezTo>
                      <a:pt x="25582" y="10047"/>
                      <a:pt x="26082" y="9464"/>
                      <a:pt x="26785" y="9353"/>
                    </a:cubicBezTo>
                    <a:cubicBezTo>
                      <a:pt x="27561" y="9232"/>
                      <a:pt x="28194" y="8708"/>
                      <a:pt x="28946" y="8573"/>
                    </a:cubicBezTo>
                    <a:cubicBezTo>
                      <a:pt x="29723" y="8433"/>
                      <a:pt x="30503" y="8230"/>
                      <a:pt x="31248" y="8030"/>
                    </a:cubicBezTo>
                    <a:cubicBezTo>
                      <a:pt x="32088" y="7804"/>
                      <a:pt x="32926" y="7714"/>
                      <a:pt x="33759" y="7667"/>
                    </a:cubicBezTo>
                    <a:cubicBezTo>
                      <a:pt x="34651" y="7616"/>
                      <a:pt x="35552" y="7446"/>
                      <a:pt x="36443" y="7446"/>
                    </a:cubicBezTo>
                    <a:cubicBezTo>
                      <a:pt x="36799" y="7446"/>
                      <a:pt x="37153" y="7474"/>
                      <a:pt x="37505" y="7546"/>
                    </a:cubicBezTo>
                    <a:cubicBezTo>
                      <a:pt x="37586" y="7562"/>
                      <a:pt x="37664" y="7569"/>
                      <a:pt x="37739" y="7569"/>
                    </a:cubicBezTo>
                    <a:cubicBezTo>
                      <a:pt x="38074" y="7569"/>
                      <a:pt x="38360" y="7436"/>
                      <a:pt x="38697" y="7436"/>
                    </a:cubicBezTo>
                    <a:cubicBezTo>
                      <a:pt x="38761" y="7436"/>
                      <a:pt x="38827" y="7441"/>
                      <a:pt x="38895" y="7453"/>
                    </a:cubicBezTo>
                    <a:cubicBezTo>
                      <a:pt x="39361" y="7530"/>
                      <a:pt x="39831" y="7552"/>
                      <a:pt x="40303" y="7552"/>
                    </a:cubicBezTo>
                    <a:cubicBezTo>
                      <a:pt x="40907" y="7552"/>
                      <a:pt x="41515" y="7516"/>
                      <a:pt x="42122" y="7516"/>
                    </a:cubicBezTo>
                    <a:cubicBezTo>
                      <a:pt x="42591" y="7516"/>
                      <a:pt x="43059" y="7538"/>
                      <a:pt x="43525" y="7613"/>
                    </a:cubicBezTo>
                    <a:cubicBezTo>
                      <a:pt x="43631" y="7630"/>
                      <a:pt x="43707" y="7649"/>
                      <a:pt x="43792" y="7701"/>
                    </a:cubicBezTo>
                    <a:cubicBezTo>
                      <a:pt x="44352" y="8041"/>
                      <a:pt x="44905" y="8286"/>
                      <a:pt x="45564" y="8286"/>
                    </a:cubicBezTo>
                    <a:cubicBezTo>
                      <a:pt x="45706" y="8286"/>
                      <a:pt x="45853" y="8275"/>
                      <a:pt x="46006" y="8251"/>
                    </a:cubicBezTo>
                    <a:cubicBezTo>
                      <a:pt x="46061" y="8242"/>
                      <a:pt x="46117" y="8238"/>
                      <a:pt x="46174" y="8238"/>
                    </a:cubicBezTo>
                    <a:cubicBezTo>
                      <a:pt x="46645" y="8238"/>
                      <a:pt x="47160" y="8515"/>
                      <a:pt x="47594" y="8784"/>
                    </a:cubicBezTo>
                    <a:cubicBezTo>
                      <a:pt x="47734" y="8870"/>
                      <a:pt x="47878" y="8885"/>
                      <a:pt x="48025" y="8885"/>
                    </a:cubicBezTo>
                    <a:cubicBezTo>
                      <a:pt x="48098" y="8885"/>
                      <a:pt x="48173" y="8881"/>
                      <a:pt x="48247" y="8881"/>
                    </a:cubicBezTo>
                    <a:cubicBezTo>
                      <a:pt x="48361" y="8881"/>
                      <a:pt x="48477" y="8890"/>
                      <a:pt x="48591" y="8933"/>
                    </a:cubicBezTo>
                    <a:cubicBezTo>
                      <a:pt x="49556" y="9302"/>
                      <a:pt x="50547" y="9601"/>
                      <a:pt x="51535" y="9906"/>
                    </a:cubicBezTo>
                    <a:cubicBezTo>
                      <a:pt x="51703" y="9959"/>
                      <a:pt x="51805" y="9921"/>
                      <a:pt x="51899" y="10172"/>
                    </a:cubicBezTo>
                    <a:cubicBezTo>
                      <a:pt x="51985" y="10404"/>
                      <a:pt x="52178" y="10478"/>
                      <a:pt x="52397" y="10478"/>
                    </a:cubicBezTo>
                    <a:cubicBezTo>
                      <a:pt x="52535" y="10478"/>
                      <a:pt x="52683" y="10449"/>
                      <a:pt x="52821" y="10411"/>
                    </a:cubicBezTo>
                    <a:cubicBezTo>
                      <a:pt x="52918" y="10982"/>
                      <a:pt x="54036" y="10366"/>
                      <a:pt x="53859" y="11301"/>
                    </a:cubicBezTo>
                    <a:cubicBezTo>
                      <a:pt x="53846" y="11370"/>
                      <a:pt x="54192" y="11610"/>
                      <a:pt x="54318" y="11610"/>
                    </a:cubicBezTo>
                    <a:cubicBezTo>
                      <a:pt x="54329" y="11610"/>
                      <a:pt x="54338" y="11608"/>
                      <a:pt x="54346" y="11604"/>
                    </a:cubicBezTo>
                    <a:cubicBezTo>
                      <a:pt x="54462" y="11544"/>
                      <a:pt x="54561" y="11519"/>
                      <a:pt x="54650" y="11519"/>
                    </a:cubicBezTo>
                    <a:cubicBezTo>
                      <a:pt x="55125" y="11519"/>
                      <a:pt x="55259" y="12256"/>
                      <a:pt x="55715" y="12256"/>
                    </a:cubicBezTo>
                    <a:cubicBezTo>
                      <a:pt x="55745" y="12256"/>
                      <a:pt x="55777" y="12252"/>
                      <a:pt x="55811" y="12245"/>
                    </a:cubicBezTo>
                    <a:cubicBezTo>
                      <a:pt x="55869" y="12558"/>
                      <a:pt x="55976" y="12673"/>
                      <a:pt x="56138" y="12673"/>
                    </a:cubicBezTo>
                    <a:cubicBezTo>
                      <a:pt x="56257" y="12673"/>
                      <a:pt x="56404" y="12612"/>
                      <a:pt x="56584" y="12521"/>
                    </a:cubicBezTo>
                    <a:cubicBezTo>
                      <a:pt x="56631" y="12497"/>
                      <a:pt x="56673" y="12487"/>
                      <a:pt x="56710" y="12487"/>
                    </a:cubicBezTo>
                    <a:cubicBezTo>
                      <a:pt x="56927" y="12487"/>
                      <a:pt x="56972" y="12846"/>
                      <a:pt x="56936" y="12947"/>
                    </a:cubicBezTo>
                    <a:cubicBezTo>
                      <a:pt x="56797" y="13330"/>
                      <a:pt x="57168" y="13552"/>
                      <a:pt x="57273" y="13558"/>
                    </a:cubicBezTo>
                    <a:cubicBezTo>
                      <a:pt x="58390" y="13630"/>
                      <a:pt x="58642" y="14820"/>
                      <a:pt x="59490" y="15218"/>
                    </a:cubicBezTo>
                    <a:cubicBezTo>
                      <a:pt x="59753" y="15341"/>
                      <a:pt x="59792" y="15832"/>
                      <a:pt x="60157" y="15832"/>
                    </a:cubicBezTo>
                    <a:cubicBezTo>
                      <a:pt x="60241" y="15832"/>
                      <a:pt x="60342" y="15806"/>
                      <a:pt x="60467" y="15744"/>
                    </a:cubicBezTo>
                    <a:cubicBezTo>
                      <a:pt x="60474" y="15740"/>
                      <a:pt x="60481" y="15739"/>
                      <a:pt x="60487" y="15739"/>
                    </a:cubicBezTo>
                    <a:cubicBezTo>
                      <a:pt x="60616" y="15739"/>
                      <a:pt x="60652" y="16392"/>
                      <a:pt x="61108" y="16593"/>
                    </a:cubicBezTo>
                    <a:cubicBezTo>
                      <a:pt x="61427" y="16735"/>
                      <a:pt x="61715" y="17278"/>
                      <a:pt x="61945" y="17674"/>
                    </a:cubicBezTo>
                    <a:cubicBezTo>
                      <a:pt x="62180" y="18080"/>
                      <a:pt x="62240" y="18589"/>
                      <a:pt x="62855" y="18623"/>
                    </a:cubicBezTo>
                    <a:cubicBezTo>
                      <a:pt x="62933" y="18628"/>
                      <a:pt x="63029" y="18746"/>
                      <a:pt x="63074" y="18833"/>
                    </a:cubicBezTo>
                    <a:cubicBezTo>
                      <a:pt x="64236" y="21077"/>
                      <a:pt x="65641" y="23174"/>
                      <a:pt x="66946" y="25331"/>
                    </a:cubicBezTo>
                    <a:cubicBezTo>
                      <a:pt x="67206" y="25760"/>
                      <a:pt x="67355" y="26275"/>
                      <a:pt x="67475" y="26770"/>
                    </a:cubicBezTo>
                    <a:cubicBezTo>
                      <a:pt x="67870" y="28399"/>
                      <a:pt x="68326" y="30012"/>
                      <a:pt x="68693" y="31650"/>
                    </a:cubicBezTo>
                    <a:cubicBezTo>
                      <a:pt x="68972" y="32896"/>
                      <a:pt x="69252" y="34162"/>
                      <a:pt x="69266" y="35394"/>
                    </a:cubicBezTo>
                    <a:cubicBezTo>
                      <a:pt x="69277" y="36424"/>
                      <a:pt x="69384" y="37480"/>
                      <a:pt x="69245" y="38552"/>
                    </a:cubicBezTo>
                    <a:cubicBezTo>
                      <a:pt x="69129" y="39473"/>
                      <a:pt x="68909" y="40511"/>
                      <a:pt x="69177" y="41505"/>
                    </a:cubicBezTo>
                    <a:cubicBezTo>
                      <a:pt x="69247" y="41763"/>
                      <a:pt x="69129" y="42080"/>
                      <a:pt x="69071" y="42367"/>
                    </a:cubicBezTo>
                    <a:cubicBezTo>
                      <a:pt x="68772" y="43872"/>
                      <a:pt x="68589" y="45416"/>
                      <a:pt x="68132" y="46872"/>
                    </a:cubicBezTo>
                    <a:cubicBezTo>
                      <a:pt x="67428" y="49113"/>
                      <a:pt x="66756" y="51363"/>
                      <a:pt x="65471" y="53402"/>
                    </a:cubicBezTo>
                    <a:cubicBezTo>
                      <a:pt x="64683" y="54656"/>
                      <a:pt x="63949" y="55983"/>
                      <a:pt x="63102" y="57179"/>
                    </a:cubicBezTo>
                    <a:cubicBezTo>
                      <a:pt x="62261" y="58369"/>
                      <a:pt x="61548" y="59657"/>
                      <a:pt x="60486" y="60757"/>
                    </a:cubicBezTo>
                    <a:cubicBezTo>
                      <a:pt x="59227" y="62059"/>
                      <a:pt x="57807" y="63143"/>
                      <a:pt x="56466" y="64319"/>
                    </a:cubicBezTo>
                    <a:cubicBezTo>
                      <a:pt x="56077" y="64660"/>
                      <a:pt x="55445" y="64984"/>
                      <a:pt x="54960" y="65279"/>
                    </a:cubicBezTo>
                    <a:cubicBezTo>
                      <a:pt x="54316" y="65670"/>
                      <a:pt x="53643" y="66107"/>
                      <a:pt x="52978" y="66469"/>
                    </a:cubicBezTo>
                    <a:cubicBezTo>
                      <a:pt x="51332" y="67368"/>
                      <a:pt x="49638" y="68188"/>
                      <a:pt x="47800" y="68667"/>
                    </a:cubicBezTo>
                    <a:cubicBezTo>
                      <a:pt x="47420" y="68767"/>
                      <a:pt x="46983" y="68849"/>
                      <a:pt x="46669" y="69265"/>
                    </a:cubicBezTo>
                    <a:cubicBezTo>
                      <a:pt x="46333" y="69708"/>
                      <a:pt x="45690" y="69720"/>
                      <a:pt x="45168" y="69870"/>
                    </a:cubicBezTo>
                    <a:cubicBezTo>
                      <a:pt x="43794" y="70265"/>
                      <a:pt x="42374" y="70492"/>
                      <a:pt x="41047" y="71047"/>
                    </a:cubicBezTo>
                    <a:cubicBezTo>
                      <a:pt x="40976" y="71077"/>
                      <a:pt x="40912" y="71089"/>
                      <a:pt x="40853" y="71089"/>
                    </a:cubicBezTo>
                    <a:cubicBezTo>
                      <a:pt x="40731" y="71089"/>
                      <a:pt x="40629" y="71037"/>
                      <a:pt x="40529" y="70970"/>
                    </a:cubicBezTo>
                    <a:cubicBezTo>
                      <a:pt x="40418" y="70896"/>
                      <a:pt x="40271" y="70847"/>
                      <a:pt x="40158" y="70847"/>
                    </a:cubicBezTo>
                    <a:cubicBezTo>
                      <a:pt x="40091" y="70847"/>
                      <a:pt x="40036" y="70864"/>
                      <a:pt x="40006" y="70903"/>
                    </a:cubicBezTo>
                    <a:cubicBezTo>
                      <a:pt x="39692" y="71325"/>
                      <a:pt x="39188" y="71409"/>
                      <a:pt x="38775" y="71409"/>
                    </a:cubicBezTo>
                    <a:cubicBezTo>
                      <a:pt x="38618" y="71409"/>
                      <a:pt x="38475" y="71397"/>
                      <a:pt x="38360" y="71387"/>
                    </a:cubicBezTo>
                    <a:cubicBezTo>
                      <a:pt x="38324" y="71383"/>
                      <a:pt x="38289" y="71382"/>
                      <a:pt x="38254" y="71382"/>
                    </a:cubicBezTo>
                    <a:cubicBezTo>
                      <a:pt x="37835" y="71382"/>
                      <a:pt x="37455" y="71598"/>
                      <a:pt x="37017" y="71598"/>
                    </a:cubicBezTo>
                    <a:cubicBezTo>
                      <a:pt x="36833" y="71598"/>
                      <a:pt x="36638" y="71560"/>
                      <a:pt x="36425" y="71450"/>
                    </a:cubicBezTo>
                    <a:cubicBezTo>
                      <a:pt x="36205" y="71336"/>
                      <a:pt x="35945" y="71300"/>
                      <a:pt x="35665" y="71300"/>
                    </a:cubicBezTo>
                    <a:cubicBezTo>
                      <a:pt x="35167" y="71300"/>
                      <a:pt x="34605" y="71414"/>
                      <a:pt x="34090" y="71414"/>
                    </a:cubicBezTo>
                    <a:cubicBezTo>
                      <a:pt x="34058" y="71414"/>
                      <a:pt x="34026" y="71414"/>
                      <a:pt x="33994" y="71413"/>
                    </a:cubicBezTo>
                    <a:cubicBezTo>
                      <a:pt x="33921" y="71411"/>
                      <a:pt x="33848" y="71410"/>
                      <a:pt x="33775" y="71410"/>
                    </a:cubicBezTo>
                    <a:cubicBezTo>
                      <a:pt x="33508" y="71410"/>
                      <a:pt x="33241" y="71421"/>
                      <a:pt x="32976" y="71421"/>
                    </a:cubicBezTo>
                    <a:cubicBezTo>
                      <a:pt x="32463" y="71421"/>
                      <a:pt x="31955" y="71379"/>
                      <a:pt x="31466" y="71135"/>
                    </a:cubicBezTo>
                    <a:cubicBezTo>
                      <a:pt x="31374" y="71089"/>
                      <a:pt x="31260" y="71079"/>
                      <a:pt x="31155" y="71066"/>
                    </a:cubicBezTo>
                    <a:cubicBezTo>
                      <a:pt x="31135" y="71064"/>
                      <a:pt x="31116" y="71063"/>
                      <a:pt x="31098" y="71063"/>
                    </a:cubicBezTo>
                    <a:cubicBezTo>
                      <a:pt x="30792" y="71063"/>
                      <a:pt x="30518" y="71342"/>
                      <a:pt x="30208" y="71342"/>
                    </a:cubicBezTo>
                    <a:cubicBezTo>
                      <a:pt x="30090" y="71342"/>
                      <a:pt x="29966" y="71301"/>
                      <a:pt x="29834" y="71189"/>
                    </a:cubicBezTo>
                    <a:cubicBezTo>
                      <a:pt x="29656" y="71037"/>
                      <a:pt x="29459" y="70999"/>
                      <a:pt x="29255" y="70999"/>
                    </a:cubicBezTo>
                    <a:cubicBezTo>
                      <a:pt x="29053" y="70999"/>
                      <a:pt x="28844" y="71036"/>
                      <a:pt x="28638" y="71036"/>
                    </a:cubicBezTo>
                    <a:cubicBezTo>
                      <a:pt x="28515" y="71036"/>
                      <a:pt x="28394" y="71023"/>
                      <a:pt x="28275" y="70982"/>
                    </a:cubicBezTo>
                    <a:cubicBezTo>
                      <a:pt x="27771" y="70809"/>
                      <a:pt x="27217" y="70752"/>
                      <a:pt x="26691" y="70638"/>
                    </a:cubicBezTo>
                    <a:cubicBezTo>
                      <a:pt x="25022" y="70277"/>
                      <a:pt x="23314" y="70016"/>
                      <a:pt x="21752" y="69265"/>
                    </a:cubicBezTo>
                    <a:cubicBezTo>
                      <a:pt x="20525" y="68675"/>
                      <a:pt x="19245" y="68215"/>
                      <a:pt x="18084" y="67459"/>
                    </a:cubicBezTo>
                    <a:cubicBezTo>
                      <a:pt x="17050" y="66785"/>
                      <a:pt x="15937" y="66200"/>
                      <a:pt x="14989" y="65422"/>
                    </a:cubicBezTo>
                    <a:cubicBezTo>
                      <a:pt x="13648" y="64324"/>
                      <a:pt x="12316" y="63202"/>
                      <a:pt x="11194" y="61857"/>
                    </a:cubicBezTo>
                    <a:cubicBezTo>
                      <a:pt x="10529" y="61059"/>
                      <a:pt x="9796" y="60318"/>
                      <a:pt x="9079" y="59564"/>
                    </a:cubicBezTo>
                    <a:cubicBezTo>
                      <a:pt x="8760" y="59228"/>
                      <a:pt x="8533" y="58811"/>
                      <a:pt x="8304" y="58438"/>
                    </a:cubicBezTo>
                    <a:cubicBezTo>
                      <a:pt x="7728" y="57495"/>
                      <a:pt x="7108" y="56574"/>
                      <a:pt x="6585" y="55589"/>
                    </a:cubicBezTo>
                    <a:cubicBezTo>
                      <a:pt x="6148" y="54763"/>
                      <a:pt x="5880" y="53859"/>
                      <a:pt x="5347" y="53074"/>
                    </a:cubicBezTo>
                    <a:cubicBezTo>
                      <a:pt x="5082" y="52683"/>
                      <a:pt x="5073" y="52128"/>
                      <a:pt x="4903" y="51666"/>
                    </a:cubicBezTo>
                    <a:cubicBezTo>
                      <a:pt x="4427" y="50375"/>
                      <a:pt x="3759" y="49127"/>
                      <a:pt x="3486" y="47797"/>
                    </a:cubicBezTo>
                    <a:cubicBezTo>
                      <a:pt x="3256" y="46676"/>
                      <a:pt x="2895" y="45577"/>
                      <a:pt x="2811" y="44401"/>
                    </a:cubicBezTo>
                    <a:cubicBezTo>
                      <a:pt x="2749" y="43498"/>
                      <a:pt x="2674" y="42524"/>
                      <a:pt x="2231" y="41665"/>
                    </a:cubicBezTo>
                    <a:cubicBezTo>
                      <a:pt x="2071" y="41354"/>
                      <a:pt x="2131" y="40893"/>
                      <a:pt x="2178" y="40688"/>
                    </a:cubicBezTo>
                    <a:cubicBezTo>
                      <a:pt x="2368" y="39826"/>
                      <a:pt x="2044" y="39030"/>
                      <a:pt x="2052" y="38204"/>
                    </a:cubicBezTo>
                    <a:cubicBezTo>
                      <a:pt x="2058" y="37480"/>
                      <a:pt x="1760" y="36776"/>
                      <a:pt x="2181" y="36042"/>
                    </a:cubicBezTo>
                    <a:cubicBezTo>
                      <a:pt x="2298" y="35841"/>
                      <a:pt x="2189" y="35270"/>
                      <a:pt x="2064" y="35085"/>
                    </a:cubicBezTo>
                    <a:cubicBezTo>
                      <a:pt x="1688" y="34522"/>
                      <a:pt x="2397" y="34206"/>
                      <a:pt x="2229" y="33651"/>
                    </a:cubicBezTo>
                    <a:cubicBezTo>
                      <a:pt x="2088" y="33184"/>
                      <a:pt x="1840" y="32557"/>
                      <a:pt x="2203" y="32030"/>
                    </a:cubicBezTo>
                    <a:cubicBezTo>
                      <a:pt x="2690" y="31317"/>
                      <a:pt x="2309" y="30476"/>
                      <a:pt x="2575" y="29723"/>
                    </a:cubicBezTo>
                    <a:cubicBezTo>
                      <a:pt x="2684" y="29412"/>
                      <a:pt x="2951" y="28995"/>
                      <a:pt x="2488" y="28682"/>
                    </a:cubicBezTo>
                    <a:cubicBezTo>
                      <a:pt x="2326" y="28573"/>
                      <a:pt x="2391" y="28449"/>
                      <a:pt x="2545" y="28388"/>
                    </a:cubicBezTo>
                    <a:cubicBezTo>
                      <a:pt x="3063" y="28184"/>
                      <a:pt x="2892" y="27735"/>
                      <a:pt x="2993" y="27341"/>
                    </a:cubicBezTo>
                    <a:cubicBezTo>
                      <a:pt x="3354" y="25936"/>
                      <a:pt x="3381" y="24466"/>
                      <a:pt x="4012" y="23097"/>
                    </a:cubicBezTo>
                    <a:cubicBezTo>
                      <a:pt x="4323" y="22422"/>
                      <a:pt x="4497" y="21615"/>
                      <a:pt x="4735" y="20876"/>
                    </a:cubicBezTo>
                    <a:cubicBezTo>
                      <a:pt x="5051" y="19896"/>
                      <a:pt x="5527" y="18962"/>
                      <a:pt x="6016" y="18038"/>
                    </a:cubicBezTo>
                    <a:cubicBezTo>
                      <a:pt x="6798" y="16559"/>
                      <a:pt x="7383" y="14974"/>
                      <a:pt x="8159" y="13490"/>
                    </a:cubicBezTo>
                    <a:cubicBezTo>
                      <a:pt x="8708" y="12440"/>
                      <a:pt x="9437" y="11486"/>
                      <a:pt x="10065" y="10477"/>
                    </a:cubicBezTo>
                    <a:cubicBezTo>
                      <a:pt x="10964" y="9033"/>
                      <a:pt x="12058" y="7739"/>
                      <a:pt x="13207" y="6472"/>
                    </a:cubicBezTo>
                    <a:cubicBezTo>
                      <a:pt x="14242" y="5334"/>
                      <a:pt x="15343" y="4281"/>
                      <a:pt x="16539" y="3339"/>
                    </a:cubicBezTo>
                    <a:cubicBezTo>
                      <a:pt x="17356" y="2697"/>
                      <a:pt x="18318" y="2243"/>
                      <a:pt x="19242" y="1689"/>
                    </a:cubicBezTo>
                    <a:close/>
                    <a:moveTo>
                      <a:pt x="19571" y="0"/>
                    </a:moveTo>
                    <a:cubicBezTo>
                      <a:pt x="19255" y="0"/>
                      <a:pt x="18863" y="173"/>
                      <a:pt x="18327" y="507"/>
                    </a:cubicBezTo>
                    <a:cubicBezTo>
                      <a:pt x="17149" y="1239"/>
                      <a:pt x="15989" y="1995"/>
                      <a:pt x="14892" y="2834"/>
                    </a:cubicBezTo>
                    <a:cubicBezTo>
                      <a:pt x="13889" y="3599"/>
                      <a:pt x="12856" y="4393"/>
                      <a:pt x="12075" y="5365"/>
                    </a:cubicBezTo>
                    <a:cubicBezTo>
                      <a:pt x="11398" y="6210"/>
                      <a:pt x="10670" y="7029"/>
                      <a:pt x="10009" y="7893"/>
                    </a:cubicBezTo>
                    <a:cubicBezTo>
                      <a:pt x="9423" y="8657"/>
                      <a:pt x="8792" y="9411"/>
                      <a:pt x="8253" y="10211"/>
                    </a:cubicBezTo>
                    <a:cubicBezTo>
                      <a:pt x="7332" y="11570"/>
                      <a:pt x="6495" y="12989"/>
                      <a:pt x="5664" y="14409"/>
                    </a:cubicBezTo>
                    <a:cubicBezTo>
                      <a:pt x="5148" y="15291"/>
                      <a:pt x="4555" y="16175"/>
                      <a:pt x="4278" y="17139"/>
                    </a:cubicBezTo>
                    <a:cubicBezTo>
                      <a:pt x="4017" y="18048"/>
                      <a:pt x="3676" y="18939"/>
                      <a:pt x="3323" y="19788"/>
                    </a:cubicBezTo>
                    <a:cubicBezTo>
                      <a:pt x="2811" y="21024"/>
                      <a:pt x="2386" y="22274"/>
                      <a:pt x="1994" y="23545"/>
                    </a:cubicBezTo>
                    <a:cubicBezTo>
                      <a:pt x="1587" y="24866"/>
                      <a:pt x="1420" y="26254"/>
                      <a:pt x="1027" y="27565"/>
                    </a:cubicBezTo>
                    <a:cubicBezTo>
                      <a:pt x="708" y="28632"/>
                      <a:pt x="750" y="29726"/>
                      <a:pt x="517" y="30794"/>
                    </a:cubicBezTo>
                    <a:cubicBezTo>
                      <a:pt x="331" y="31641"/>
                      <a:pt x="345" y="32630"/>
                      <a:pt x="400" y="33565"/>
                    </a:cubicBezTo>
                    <a:cubicBezTo>
                      <a:pt x="462" y="34652"/>
                      <a:pt x="0" y="35730"/>
                      <a:pt x="247" y="36835"/>
                    </a:cubicBezTo>
                    <a:cubicBezTo>
                      <a:pt x="498" y="37958"/>
                      <a:pt x="2" y="39086"/>
                      <a:pt x="277" y="40206"/>
                    </a:cubicBezTo>
                    <a:cubicBezTo>
                      <a:pt x="439" y="40864"/>
                      <a:pt x="302" y="41542"/>
                      <a:pt x="352" y="42178"/>
                    </a:cubicBezTo>
                    <a:cubicBezTo>
                      <a:pt x="456" y="43494"/>
                      <a:pt x="784" y="44817"/>
                      <a:pt x="1207" y="46074"/>
                    </a:cubicBezTo>
                    <a:cubicBezTo>
                      <a:pt x="1397" y="46640"/>
                      <a:pt x="1343" y="47172"/>
                      <a:pt x="1424" y="47713"/>
                    </a:cubicBezTo>
                    <a:cubicBezTo>
                      <a:pt x="1609" y="48976"/>
                      <a:pt x="2167" y="50148"/>
                      <a:pt x="2626" y="51280"/>
                    </a:cubicBezTo>
                    <a:cubicBezTo>
                      <a:pt x="3174" y="52635"/>
                      <a:pt x="3640" y="54046"/>
                      <a:pt x="4238" y="55393"/>
                    </a:cubicBezTo>
                    <a:cubicBezTo>
                      <a:pt x="4883" y="56851"/>
                      <a:pt x="5677" y="58190"/>
                      <a:pt x="6571" y="59458"/>
                    </a:cubicBezTo>
                    <a:cubicBezTo>
                      <a:pt x="7265" y="60443"/>
                      <a:pt x="7980" y="61429"/>
                      <a:pt x="8733" y="62378"/>
                    </a:cubicBezTo>
                    <a:cubicBezTo>
                      <a:pt x="9132" y="62882"/>
                      <a:pt x="9514" y="63671"/>
                      <a:pt x="10012" y="63764"/>
                    </a:cubicBezTo>
                    <a:cubicBezTo>
                      <a:pt x="10984" y="63949"/>
                      <a:pt x="10728" y="65214"/>
                      <a:pt x="11641" y="65284"/>
                    </a:cubicBezTo>
                    <a:cubicBezTo>
                      <a:pt x="11618" y="65501"/>
                      <a:pt x="11674" y="65559"/>
                      <a:pt x="11760" y="65559"/>
                    </a:cubicBezTo>
                    <a:cubicBezTo>
                      <a:pt x="11861" y="65559"/>
                      <a:pt x="12004" y="65476"/>
                      <a:pt x="12106" y="65476"/>
                    </a:cubicBezTo>
                    <a:cubicBezTo>
                      <a:pt x="12161" y="65476"/>
                      <a:pt x="12204" y="65500"/>
                      <a:pt x="12223" y="65575"/>
                    </a:cubicBezTo>
                    <a:cubicBezTo>
                      <a:pt x="12448" y="66494"/>
                      <a:pt x="13361" y="66864"/>
                      <a:pt x="13984" y="67250"/>
                    </a:cubicBezTo>
                    <a:cubicBezTo>
                      <a:pt x="14450" y="67539"/>
                      <a:pt x="14747" y="68315"/>
                      <a:pt x="15419" y="68315"/>
                    </a:cubicBezTo>
                    <a:cubicBezTo>
                      <a:pt x="15527" y="68315"/>
                      <a:pt x="15644" y="68295"/>
                      <a:pt x="15773" y="68250"/>
                    </a:cubicBezTo>
                    <a:cubicBezTo>
                      <a:pt x="15777" y="68249"/>
                      <a:pt x="15781" y="68248"/>
                      <a:pt x="15786" y="68248"/>
                    </a:cubicBezTo>
                    <a:cubicBezTo>
                      <a:pt x="15852" y="68248"/>
                      <a:pt x="15883" y="68423"/>
                      <a:pt x="15841" y="68520"/>
                    </a:cubicBezTo>
                    <a:cubicBezTo>
                      <a:pt x="15743" y="68739"/>
                      <a:pt x="15878" y="68814"/>
                      <a:pt x="16046" y="68852"/>
                    </a:cubicBezTo>
                    <a:cubicBezTo>
                      <a:pt x="16756" y="69017"/>
                      <a:pt x="17257" y="69506"/>
                      <a:pt x="17773" y="69966"/>
                    </a:cubicBezTo>
                    <a:cubicBezTo>
                      <a:pt x="17877" y="70060"/>
                      <a:pt x="17969" y="70148"/>
                      <a:pt x="18100" y="70148"/>
                    </a:cubicBezTo>
                    <a:cubicBezTo>
                      <a:pt x="18128" y="70148"/>
                      <a:pt x="18157" y="70145"/>
                      <a:pt x="18188" y="70136"/>
                    </a:cubicBezTo>
                    <a:cubicBezTo>
                      <a:pt x="18256" y="70117"/>
                      <a:pt x="18319" y="70109"/>
                      <a:pt x="18380" y="70109"/>
                    </a:cubicBezTo>
                    <a:cubicBezTo>
                      <a:pt x="18660" y="70109"/>
                      <a:pt x="18879" y="70284"/>
                      <a:pt x="19125" y="70431"/>
                    </a:cubicBezTo>
                    <a:cubicBezTo>
                      <a:pt x="19696" y="70775"/>
                      <a:pt x="20281" y="71103"/>
                      <a:pt x="20887" y="71376"/>
                    </a:cubicBezTo>
                    <a:cubicBezTo>
                      <a:pt x="21460" y="71632"/>
                      <a:pt x="22109" y="71583"/>
                      <a:pt x="22692" y="71992"/>
                    </a:cubicBezTo>
                    <a:cubicBezTo>
                      <a:pt x="23025" y="72227"/>
                      <a:pt x="23660" y="72203"/>
                      <a:pt x="24136" y="72410"/>
                    </a:cubicBezTo>
                    <a:cubicBezTo>
                      <a:pt x="24181" y="72430"/>
                      <a:pt x="24228" y="72438"/>
                      <a:pt x="24277" y="72438"/>
                    </a:cubicBezTo>
                    <a:cubicBezTo>
                      <a:pt x="24496" y="72438"/>
                      <a:pt x="24746" y="72278"/>
                      <a:pt x="24969" y="72278"/>
                    </a:cubicBezTo>
                    <a:cubicBezTo>
                      <a:pt x="25127" y="72278"/>
                      <a:pt x="25271" y="72358"/>
                      <a:pt x="25380" y="72634"/>
                    </a:cubicBezTo>
                    <a:cubicBezTo>
                      <a:pt x="25518" y="72473"/>
                      <a:pt x="25647" y="72413"/>
                      <a:pt x="25771" y="72413"/>
                    </a:cubicBezTo>
                    <a:cubicBezTo>
                      <a:pt x="26120" y="72413"/>
                      <a:pt x="26429" y="72889"/>
                      <a:pt x="26779" y="72889"/>
                    </a:cubicBezTo>
                    <a:cubicBezTo>
                      <a:pt x="26869" y="72889"/>
                      <a:pt x="26962" y="72858"/>
                      <a:pt x="27059" y="72779"/>
                    </a:cubicBezTo>
                    <a:cubicBezTo>
                      <a:pt x="28017" y="73303"/>
                      <a:pt x="29117" y="73239"/>
                      <a:pt x="30132" y="73339"/>
                    </a:cubicBezTo>
                    <a:cubicBezTo>
                      <a:pt x="31654" y="73488"/>
                      <a:pt x="33203" y="73381"/>
                      <a:pt x="34745" y="73493"/>
                    </a:cubicBezTo>
                    <a:cubicBezTo>
                      <a:pt x="35021" y="73513"/>
                      <a:pt x="35296" y="73521"/>
                      <a:pt x="35571" y="73521"/>
                    </a:cubicBezTo>
                    <a:cubicBezTo>
                      <a:pt x="37230" y="73521"/>
                      <a:pt x="38876" y="73197"/>
                      <a:pt x="40513" y="72964"/>
                    </a:cubicBezTo>
                    <a:cubicBezTo>
                      <a:pt x="40798" y="72923"/>
                      <a:pt x="41182" y="72965"/>
                      <a:pt x="41499" y="72802"/>
                    </a:cubicBezTo>
                    <a:cubicBezTo>
                      <a:pt x="42806" y="72135"/>
                      <a:pt x="44309" y="72146"/>
                      <a:pt x="45662" y="71598"/>
                    </a:cubicBezTo>
                    <a:cubicBezTo>
                      <a:pt x="46792" y="71142"/>
                      <a:pt x="48000" y="70898"/>
                      <a:pt x="49164" y="70525"/>
                    </a:cubicBezTo>
                    <a:cubicBezTo>
                      <a:pt x="50167" y="70201"/>
                      <a:pt x="51051" y="69626"/>
                      <a:pt x="52015" y="69288"/>
                    </a:cubicBezTo>
                    <a:cubicBezTo>
                      <a:pt x="53030" y="68932"/>
                      <a:pt x="53975" y="68428"/>
                      <a:pt x="54829" y="67877"/>
                    </a:cubicBezTo>
                    <a:cubicBezTo>
                      <a:pt x="56878" y="66556"/>
                      <a:pt x="58832" y="65060"/>
                      <a:pt x="60489" y="63244"/>
                    </a:cubicBezTo>
                    <a:cubicBezTo>
                      <a:pt x="61481" y="62160"/>
                      <a:pt x="62346" y="60961"/>
                      <a:pt x="63317" y="59856"/>
                    </a:cubicBezTo>
                    <a:cubicBezTo>
                      <a:pt x="64123" y="58937"/>
                      <a:pt x="64891" y="57980"/>
                      <a:pt x="65431" y="56902"/>
                    </a:cubicBezTo>
                    <a:cubicBezTo>
                      <a:pt x="65706" y="56350"/>
                      <a:pt x="66114" y="55888"/>
                      <a:pt x="66358" y="55305"/>
                    </a:cubicBezTo>
                    <a:cubicBezTo>
                      <a:pt x="66595" y="54742"/>
                      <a:pt x="66654" y="54001"/>
                      <a:pt x="67222" y="53649"/>
                    </a:cubicBezTo>
                    <a:cubicBezTo>
                      <a:pt x="67656" y="53379"/>
                      <a:pt x="67640" y="52940"/>
                      <a:pt x="67772" y="52593"/>
                    </a:cubicBezTo>
                    <a:cubicBezTo>
                      <a:pt x="68105" y="51711"/>
                      <a:pt x="68436" y="50821"/>
                      <a:pt x="68727" y="49922"/>
                    </a:cubicBezTo>
                    <a:cubicBezTo>
                      <a:pt x="68978" y="49157"/>
                      <a:pt x="69398" y="48426"/>
                      <a:pt x="69529" y="47603"/>
                    </a:cubicBezTo>
                    <a:cubicBezTo>
                      <a:pt x="69625" y="47002"/>
                      <a:pt x="70232" y="46517"/>
                      <a:pt x="69924" y="45828"/>
                    </a:cubicBezTo>
                    <a:cubicBezTo>
                      <a:pt x="69917" y="45815"/>
                      <a:pt x="69945" y="45772"/>
                      <a:pt x="69964" y="45767"/>
                    </a:cubicBezTo>
                    <a:cubicBezTo>
                      <a:pt x="70583" y="45585"/>
                      <a:pt x="70414" y="45024"/>
                      <a:pt x="70428" y="44635"/>
                    </a:cubicBezTo>
                    <a:cubicBezTo>
                      <a:pt x="70463" y="43603"/>
                      <a:pt x="70507" y="42538"/>
                      <a:pt x="70680" y="41562"/>
                    </a:cubicBezTo>
                    <a:cubicBezTo>
                      <a:pt x="70866" y="40511"/>
                      <a:pt x="70770" y="39451"/>
                      <a:pt x="70978" y="38398"/>
                    </a:cubicBezTo>
                    <a:cubicBezTo>
                      <a:pt x="71149" y="37541"/>
                      <a:pt x="70703" y="36564"/>
                      <a:pt x="70843" y="35472"/>
                    </a:cubicBezTo>
                    <a:cubicBezTo>
                      <a:pt x="70678" y="34643"/>
                      <a:pt x="70481" y="33685"/>
                      <a:pt x="70297" y="32725"/>
                    </a:cubicBezTo>
                    <a:cubicBezTo>
                      <a:pt x="70207" y="32243"/>
                      <a:pt x="70040" y="31784"/>
                      <a:pt x="69978" y="31289"/>
                    </a:cubicBezTo>
                    <a:cubicBezTo>
                      <a:pt x="69872" y="30440"/>
                      <a:pt x="69686" y="29595"/>
                      <a:pt x="69473" y="28766"/>
                    </a:cubicBezTo>
                    <a:cubicBezTo>
                      <a:pt x="69256" y="27932"/>
                      <a:pt x="68950" y="27122"/>
                      <a:pt x="68709" y="26294"/>
                    </a:cubicBezTo>
                    <a:cubicBezTo>
                      <a:pt x="68570" y="25818"/>
                      <a:pt x="68531" y="25309"/>
                      <a:pt x="68239" y="24888"/>
                    </a:cubicBezTo>
                    <a:cubicBezTo>
                      <a:pt x="67635" y="24015"/>
                      <a:pt x="67399" y="22970"/>
                      <a:pt x="66826" y="22064"/>
                    </a:cubicBezTo>
                    <a:cubicBezTo>
                      <a:pt x="66108" y="20927"/>
                      <a:pt x="65594" y="19672"/>
                      <a:pt x="64781" y="18564"/>
                    </a:cubicBezTo>
                    <a:cubicBezTo>
                      <a:pt x="63832" y="17276"/>
                      <a:pt x="62923" y="15937"/>
                      <a:pt x="61845" y="14779"/>
                    </a:cubicBezTo>
                    <a:cubicBezTo>
                      <a:pt x="60996" y="13869"/>
                      <a:pt x="59949" y="13112"/>
                      <a:pt x="59059" y="12208"/>
                    </a:cubicBezTo>
                    <a:cubicBezTo>
                      <a:pt x="59027" y="12171"/>
                      <a:pt x="58985" y="12143"/>
                      <a:pt x="58938" y="12126"/>
                    </a:cubicBezTo>
                    <a:cubicBezTo>
                      <a:pt x="58191" y="11906"/>
                      <a:pt x="57549" y="11424"/>
                      <a:pt x="57021" y="10939"/>
                    </a:cubicBezTo>
                    <a:cubicBezTo>
                      <a:pt x="56076" y="10067"/>
                      <a:pt x="54873" y="9694"/>
                      <a:pt x="53851" y="8986"/>
                    </a:cubicBezTo>
                    <a:cubicBezTo>
                      <a:pt x="52675" y="8173"/>
                      <a:pt x="51252" y="7857"/>
                      <a:pt x="49926" y="7344"/>
                    </a:cubicBezTo>
                    <a:cubicBezTo>
                      <a:pt x="47840" y="6535"/>
                      <a:pt x="45724" y="6073"/>
                      <a:pt x="43517" y="5965"/>
                    </a:cubicBezTo>
                    <a:cubicBezTo>
                      <a:pt x="41526" y="5869"/>
                      <a:pt x="39530" y="5874"/>
                      <a:pt x="37542" y="5752"/>
                    </a:cubicBezTo>
                    <a:cubicBezTo>
                      <a:pt x="37177" y="5730"/>
                      <a:pt x="36813" y="5720"/>
                      <a:pt x="36450" y="5720"/>
                    </a:cubicBezTo>
                    <a:cubicBezTo>
                      <a:pt x="34722" y="5720"/>
                      <a:pt x="33009" y="5947"/>
                      <a:pt x="31309" y="6169"/>
                    </a:cubicBezTo>
                    <a:cubicBezTo>
                      <a:pt x="29510" y="6404"/>
                      <a:pt x="27799" y="7095"/>
                      <a:pt x="26119" y="7837"/>
                    </a:cubicBezTo>
                    <a:cubicBezTo>
                      <a:pt x="25340" y="8181"/>
                      <a:pt x="24577" y="8593"/>
                      <a:pt x="23754" y="8848"/>
                    </a:cubicBezTo>
                    <a:cubicBezTo>
                      <a:pt x="23648" y="8881"/>
                      <a:pt x="23561" y="8901"/>
                      <a:pt x="23488" y="8901"/>
                    </a:cubicBezTo>
                    <a:cubicBezTo>
                      <a:pt x="23334" y="8901"/>
                      <a:pt x="23237" y="8812"/>
                      <a:pt x="23138" y="8559"/>
                    </a:cubicBezTo>
                    <a:cubicBezTo>
                      <a:pt x="22683" y="7387"/>
                      <a:pt x="22521" y="6119"/>
                      <a:pt x="22034" y="4978"/>
                    </a:cubicBezTo>
                    <a:cubicBezTo>
                      <a:pt x="21524" y="3783"/>
                      <a:pt x="21251" y="2520"/>
                      <a:pt x="20747" y="1320"/>
                    </a:cubicBezTo>
                    <a:cubicBezTo>
                      <a:pt x="20372" y="424"/>
                      <a:pt x="20066" y="0"/>
                      <a:pt x="19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8" name="Google Shape;1008;p33"/>
            <p:cNvGrpSpPr/>
            <p:nvPr/>
          </p:nvGrpSpPr>
          <p:grpSpPr>
            <a:xfrm>
              <a:off x="5422732" y="2608268"/>
              <a:ext cx="449535" cy="641782"/>
              <a:chOff x="5296498" y="2608268"/>
              <a:chExt cx="449535" cy="641782"/>
            </a:xfrm>
          </p:grpSpPr>
          <p:sp>
            <p:nvSpPr>
              <p:cNvPr id="1009" name="Google Shape;1009;p33"/>
              <p:cNvSpPr/>
              <p:nvPr/>
            </p:nvSpPr>
            <p:spPr>
              <a:xfrm>
                <a:off x="5296498" y="2695175"/>
                <a:ext cx="449535" cy="451490"/>
              </a:xfrm>
              <a:custGeom>
                <a:avLst/>
                <a:gdLst/>
                <a:ahLst/>
                <a:cxnLst/>
                <a:rect l="l" t="t" r="r" b="b"/>
                <a:pathLst>
                  <a:path w="35642" h="35797" extrusionOk="0">
                    <a:moveTo>
                      <a:pt x="19567" y="869"/>
                    </a:moveTo>
                    <a:cubicBezTo>
                      <a:pt x="20117" y="869"/>
                      <a:pt x="20387" y="1246"/>
                      <a:pt x="20393" y="2075"/>
                    </a:cubicBezTo>
                    <a:cubicBezTo>
                      <a:pt x="20245" y="2531"/>
                      <a:pt x="20384" y="3075"/>
                      <a:pt x="20432" y="3620"/>
                    </a:cubicBezTo>
                    <a:cubicBezTo>
                      <a:pt x="20471" y="4083"/>
                      <a:pt x="20602" y="4511"/>
                      <a:pt x="21144" y="4612"/>
                    </a:cubicBezTo>
                    <a:cubicBezTo>
                      <a:pt x="22602" y="4883"/>
                      <a:pt x="23831" y="5693"/>
                      <a:pt x="25133" y="6322"/>
                    </a:cubicBezTo>
                    <a:cubicBezTo>
                      <a:pt x="25366" y="6434"/>
                      <a:pt x="25554" y="6520"/>
                      <a:pt x="25751" y="6520"/>
                    </a:cubicBezTo>
                    <a:cubicBezTo>
                      <a:pt x="25920" y="6520"/>
                      <a:pt x="26096" y="6458"/>
                      <a:pt x="26314" y="6297"/>
                    </a:cubicBezTo>
                    <a:cubicBezTo>
                      <a:pt x="26920" y="5849"/>
                      <a:pt x="27697" y="5639"/>
                      <a:pt x="28366" y="5266"/>
                    </a:cubicBezTo>
                    <a:cubicBezTo>
                      <a:pt x="28522" y="5179"/>
                      <a:pt x="28664" y="5142"/>
                      <a:pt x="28792" y="5142"/>
                    </a:cubicBezTo>
                    <a:cubicBezTo>
                      <a:pt x="29084" y="5142"/>
                      <a:pt x="29309" y="5332"/>
                      <a:pt x="29486" y="5563"/>
                    </a:cubicBezTo>
                    <a:cubicBezTo>
                      <a:pt x="29929" y="6142"/>
                      <a:pt x="30259" y="6807"/>
                      <a:pt x="30690" y="7398"/>
                    </a:cubicBezTo>
                    <a:cubicBezTo>
                      <a:pt x="31051" y="7893"/>
                      <a:pt x="30911" y="8326"/>
                      <a:pt x="30579" y="8699"/>
                    </a:cubicBezTo>
                    <a:cubicBezTo>
                      <a:pt x="30276" y="9043"/>
                      <a:pt x="29915" y="9377"/>
                      <a:pt x="29511" y="9583"/>
                    </a:cubicBezTo>
                    <a:cubicBezTo>
                      <a:pt x="29021" y="9830"/>
                      <a:pt x="29044" y="10199"/>
                      <a:pt x="29150" y="10575"/>
                    </a:cubicBezTo>
                    <a:cubicBezTo>
                      <a:pt x="29363" y="11329"/>
                      <a:pt x="29612" y="12078"/>
                      <a:pt x="29896" y="12807"/>
                    </a:cubicBezTo>
                    <a:cubicBezTo>
                      <a:pt x="30007" y="13090"/>
                      <a:pt x="30271" y="13293"/>
                      <a:pt x="30575" y="13422"/>
                    </a:cubicBezTo>
                    <a:cubicBezTo>
                      <a:pt x="31534" y="13829"/>
                      <a:pt x="32483" y="14262"/>
                      <a:pt x="33446" y="14662"/>
                    </a:cubicBezTo>
                    <a:cubicBezTo>
                      <a:pt x="33656" y="14749"/>
                      <a:pt x="33681" y="14873"/>
                      <a:pt x="33742" y="15063"/>
                    </a:cubicBezTo>
                    <a:cubicBezTo>
                      <a:pt x="34083" y="16125"/>
                      <a:pt x="33978" y="17252"/>
                      <a:pt x="34255" y="18328"/>
                    </a:cubicBezTo>
                    <a:cubicBezTo>
                      <a:pt x="34344" y="18672"/>
                      <a:pt x="34261" y="19132"/>
                      <a:pt x="33605" y="19314"/>
                    </a:cubicBezTo>
                    <a:cubicBezTo>
                      <a:pt x="32734" y="19556"/>
                      <a:pt x="31945" y="20103"/>
                      <a:pt x="31122" y="20518"/>
                    </a:cubicBezTo>
                    <a:cubicBezTo>
                      <a:pt x="30645" y="20758"/>
                      <a:pt x="30698" y="21274"/>
                      <a:pt x="30508" y="21668"/>
                    </a:cubicBezTo>
                    <a:cubicBezTo>
                      <a:pt x="29694" y="23351"/>
                      <a:pt x="29595" y="24952"/>
                      <a:pt x="30808" y="26532"/>
                    </a:cubicBezTo>
                    <a:cubicBezTo>
                      <a:pt x="31058" y="26859"/>
                      <a:pt x="31096" y="27388"/>
                      <a:pt x="31332" y="27789"/>
                    </a:cubicBezTo>
                    <a:cubicBezTo>
                      <a:pt x="31581" y="28216"/>
                      <a:pt x="31132" y="28317"/>
                      <a:pt x="30936" y="28443"/>
                    </a:cubicBezTo>
                    <a:cubicBezTo>
                      <a:pt x="30156" y="28947"/>
                      <a:pt x="29302" y="29345"/>
                      <a:pt x="28807" y="30199"/>
                    </a:cubicBezTo>
                    <a:cubicBezTo>
                      <a:pt x="28685" y="30410"/>
                      <a:pt x="28532" y="30510"/>
                      <a:pt x="28375" y="30510"/>
                    </a:cubicBezTo>
                    <a:cubicBezTo>
                      <a:pt x="28232" y="30510"/>
                      <a:pt x="28087" y="30428"/>
                      <a:pt x="27958" y="30274"/>
                    </a:cubicBezTo>
                    <a:cubicBezTo>
                      <a:pt x="27526" y="29753"/>
                      <a:pt x="26889" y="29622"/>
                      <a:pt x="26336" y="29345"/>
                    </a:cubicBezTo>
                    <a:cubicBezTo>
                      <a:pt x="26226" y="29290"/>
                      <a:pt x="26124" y="29268"/>
                      <a:pt x="26028" y="29268"/>
                    </a:cubicBezTo>
                    <a:cubicBezTo>
                      <a:pt x="25618" y="29268"/>
                      <a:pt x="25303" y="29678"/>
                      <a:pt x="24926" y="29809"/>
                    </a:cubicBezTo>
                    <a:cubicBezTo>
                      <a:pt x="23770" y="30208"/>
                      <a:pt x="22681" y="30804"/>
                      <a:pt x="21524" y="31201"/>
                    </a:cubicBezTo>
                    <a:cubicBezTo>
                      <a:pt x="20911" y="31409"/>
                      <a:pt x="20600" y="31730"/>
                      <a:pt x="20723" y="32308"/>
                    </a:cubicBezTo>
                    <a:cubicBezTo>
                      <a:pt x="20805" y="32693"/>
                      <a:pt x="20695" y="33041"/>
                      <a:pt x="20710" y="33405"/>
                    </a:cubicBezTo>
                    <a:cubicBezTo>
                      <a:pt x="20739" y="34065"/>
                      <a:pt x="20339" y="34397"/>
                      <a:pt x="19730" y="34397"/>
                    </a:cubicBezTo>
                    <a:cubicBezTo>
                      <a:pt x="19615" y="34397"/>
                      <a:pt x="19493" y="34386"/>
                      <a:pt x="19365" y="34362"/>
                    </a:cubicBezTo>
                    <a:cubicBezTo>
                      <a:pt x="19307" y="34351"/>
                      <a:pt x="19251" y="34346"/>
                      <a:pt x="19195" y="34346"/>
                    </a:cubicBezTo>
                    <a:cubicBezTo>
                      <a:pt x="18749" y="34346"/>
                      <a:pt x="18350" y="34655"/>
                      <a:pt x="17915" y="34763"/>
                    </a:cubicBezTo>
                    <a:cubicBezTo>
                      <a:pt x="17650" y="34830"/>
                      <a:pt x="17416" y="34866"/>
                      <a:pt x="17213" y="34866"/>
                    </a:cubicBezTo>
                    <a:cubicBezTo>
                      <a:pt x="16641" y="34866"/>
                      <a:pt x="16312" y="34573"/>
                      <a:pt x="16201" y="33827"/>
                    </a:cubicBezTo>
                    <a:cubicBezTo>
                      <a:pt x="16093" y="33099"/>
                      <a:pt x="15599" y="32508"/>
                      <a:pt x="15585" y="31747"/>
                    </a:cubicBezTo>
                    <a:cubicBezTo>
                      <a:pt x="15582" y="31633"/>
                      <a:pt x="15386" y="31249"/>
                      <a:pt x="15023" y="31114"/>
                    </a:cubicBezTo>
                    <a:cubicBezTo>
                      <a:pt x="14161" y="30795"/>
                      <a:pt x="13369" y="30283"/>
                      <a:pt x="12528" y="29933"/>
                    </a:cubicBezTo>
                    <a:cubicBezTo>
                      <a:pt x="12180" y="29788"/>
                      <a:pt x="11820" y="29717"/>
                      <a:pt x="11461" y="29717"/>
                    </a:cubicBezTo>
                    <a:cubicBezTo>
                      <a:pt x="10863" y="29717"/>
                      <a:pt x="10265" y="29914"/>
                      <a:pt x="9718" y="30299"/>
                    </a:cubicBezTo>
                    <a:cubicBezTo>
                      <a:pt x="9524" y="30437"/>
                      <a:pt x="9302" y="30540"/>
                      <a:pt x="9112" y="30683"/>
                    </a:cubicBezTo>
                    <a:cubicBezTo>
                      <a:pt x="8605" y="31064"/>
                      <a:pt x="8250" y="31259"/>
                      <a:pt x="7917" y="31259"/>
                    </a:cubicBezTo>
                    <a:cubicBezTo>
                      <a:pt x="7550" y="31259"/>
                      <a:pt x="7209" y="31022"/>
                      <a:pt x="6721" y="30540"/>
                    </a:cubicBezTo>
                    <a:cubicBezTo>
                      <a:pt x="6316" y="30141"/>
                      <a:pt x="5892" y="29762"/>
                      <a:pt x="5461" y="29392"/>
                    </a:cubicBezTo>
                    <a:cubicBezTo>
                      <a:pt x="5192" y="29161"/>
                      <a:pt x="5240" y="28941"/>
                      <a:pt x="5422" y="28706"/>
                    </a:cubicBezTo>
                    <a:cubicBezTo>
                      <a:pt x="5831" y="28174"/>
                      <a:pt x="5851" y="27516"/>
                      <a:pt x="6050" y="26921"/>
                    </a:cubicBezTo>
                    <a:cubicBezTo>
                      <a:pt x="6463" y="25697"/>
                      <a:pt x="5815" y="24793"/>
                      <a:pt x="5562" y="23732"/>
                    </a:cubicBezTo>
                    <a:cubicBezTo>
                      <a:pt x="5358" y="22881"/>
                      <a:pt x="4818" y="22074"/>
                      <a:pt x="4994" y="21119"/>
                    </a:cubicBezTo>
                    <a:cubicBezTo>
                      <a:pt x="5059" y="20761"/>
                      <a:pt x="4772" y="20392"/>
                      <a:pt x="4462" y="20346"/>
                    </a:cubicBezTo>
                    <a:cubicBezTo>
                      <a:pt x="3658" y="20224"/>
                      <a:pt x="3042" y="19664"/>
                      <a:pt x="2245" y="19524"/>
                    </a:cubicBezTo>
                    <a:cubicBezTo>
                      <a:pt x="1544" y="19403"/>
                      <a:pt x="974" y="17963"/>
                      <a:pt x="1268" y="17166"/>
                    </a:cubicBezTo>
                    <a:cubicBezTo>
                      <a:pt x="1346" y="16956"/>
                      <a:pt x="1360" y="16763"/>
                      <a:pt x="1373" y="16559"/>
                    </a:cubicBezTo>
                    <a:cubicBezTo>
                      <a:pt x="1446" y="15203"/>
                      <a:pt x="1447" y="15209"/>
                      <a:pt x="2734" y="14767"/>
                    </a:cubicBezTo>
                    <a:cubicBezTo>
                      <a:pt x="2857" y="14725"/>
                      <a:pt x="2982" y="14712"/>
                      <a:pt x="3108" y="14712"/>
                    </a:cubicBezTo>
                    <a:cubicBezTo>
                      <a:pt x="3302" y="14712"/>
                      <a:pt x="3498" y="14742"/>
                      <a:pt x="3693" y="14742"/>
                    </a:cubicBezTo>
                    <a:cubicBezTo>
                      <a:pt x="3873" y="14742"/>
                      <a:pt x="4053" y="14716"/>
                      <a:pt x="4229" y="14616"/>
                    </a:cubicBezTo>
                    <a:cubicBezTo>
                      <a:pt x="4551" y="14433"/>
                      <a:pt x="4919" y="14347"/>
                      <a:pt x="5311" y="14319"/>
                    </a:cubicBezTo>
                    <a:cubicBezTo>
                      <a:pt x="5909" y="14277"/>
                      <a:pt x="5630" y="13739"/>
                      <a:pt x="5767" y="13425"/>
                    </a:cubicBezTo>
                    <a:cubicBezTo>
                      <a:pt x="6004" y="12876"/>
                      <a:pt x="6033" y="12249"/>
                      <a:pt x="6441" y="11757"/>
                    </a:cubicBezTo>
                    <a:cubicBezTo>
                      <a:pt x="6771" y="11356"/>
                      <a:pt x="6746" y="10927"/>
                      <a:pt x="6442" y="10457"/>
                    </a:cubicBezTo>
                    <a:cubicBezTo>
                      <a:pt x="5971" y="9726"/>
                      <a:pt x="5388" y="9083"/>
                      <a:pt x="4784" y="8487"/>
                    </a:cubicBezTo>
                    <a:cubicBezTo>
                      <a:pt x="4272" y="7979"/>
                      <a:pt x="4428" y="7582"/>
                      <a:pt x="4734" y="7178"/>
                    </a:cubicBezTo>
                    <a:cubicBezTo>
                      <a:pt x="5176" y="6594"/>
                      <a:pt x="5778" y="6162"/>
                      <a:pt x="6232" y="5560"/>
                    </a:cubicBezTo>
                    <a:cubicBezTo>
                      <a:pt x="6374" y="5372"/>
                      <a:pt x="6538" y="5299"/>
                      <a:pt x="6706" y="5299"/>
                    </a:cubicBezTo>
                    <a:cubicBezTo>
                      <a:pt x="7059" y="5299"/>
                      <a:pt x="7435" y="5617"/>
                      <a:pt x="7685" y="5860"/>
                    </a:cubicBezTo>
                    <a:cubicBezTo>
                      <a:pt x="8166" y="6328"/>
                      <a:pt x="8947" y="6319"/>
                      <a:pt x="9292" y="6960"/>
                    </a:cubicBezTo>
                    <a:cubicBezTo>
                      <a:pt x="9307" y="6988"/>
                      <a:pt x="9392" y="7004"/>
                      <a:pt x="9467" y="7004"/>
                    </a:cubicBezTo>
                    <a:cubicBezTo>
                      <a:pt x="9523" y="7004"/>
                      <a:pt x="9573" y="6995"/>
                      <a:pt x="9588" y="6975"/>
                    </a:cubicBezTo>
                    <a:cubicBezTo>
                      <a:pt x="10173" y="6185"/>
                      <a:pt x="11386" y="6446"/>
                      <a:pt x="11915" y="5571"/>
                    </a:cubicBezTo>
                    <a:cubicBezTo>
                      <a:pt x="11952" y="5510"/>
                      <a:pt x="12021" y="5496"/>
                      <a:pt x="12085" y="5496"/>
                    </a:cubicBezTo>
                    <a:cubicBezTo>
                      <a:pt x="12146" y="5496"/>
                      <a:pt x="12202" y="5509"/>
                      <a:pt x="12225" y="5509"/>
                    </a:cubicBezTo>
                    <a:cubicBezTo>
                      <a:pt x="12229" y="5509"/>
                      <a:pt x="12232" y="5508"/>
                      <a:pt x="12234" y="5507"/>
                    </a:cubicBezTo>
                    <a:cubicBezTo>
                      <a:pt x="12741" y="5068"/>
                      <a:pt x="13438" y="5062"/>
                      <a:pt x="14015" y="4745"/>
                    </a:cubicBezTo>
                    <a:cubicBezTo>
                      <a:pt x="14570" y="4441"/>
                      <a:pt x="15339" y="4508"/>
                      <a:pt x="15498" y="3691"/>
                    </a:cubicBezTo>
                    <a:cubicBezTo>
                      <a:pt x="15644" y="2931"/>
                      <a:pt x="15998" y="2263"/>
                      <a:pt x="16264" y="1556"/>
                    </a:cubicBezTo>
                    <a:cubicBezTo>
                      <a:pt x="16447" y="1071"/>
                      <a:pt x="16735" y="931"/>
                      <a:pt x="17039" y="931"/>
                    </a:cubicBezTo>
                    <a:cubicBezTo>
                      <a:pt x="17187" y="931"/>
                      <a:pt x="17340" y="965"/>
                      <a:pt x="17486" y="1008"/>
                    </a:cubicBezTo>
                    <a:cubicBezTo>
                      <a:pt x="17704" y="1072"/>
                      <a:pt x="17913" y="1098"/>
                      <a:pt x="18116" y="1098"/>
                    </a:cubicBezTo>
                    <a:cubicBezTo>
                      <a:pt x="18448" y="1098"/>
                      <a:pt x="18767" y="1029"/>
                      <a:pt x="19093" y="941"/>
                    </a:cubicBezTo>
                    <a:cubicBezTo>
                      <a:pt x="19269" y="893"/>
                      <a:pt x="19427" y="869"/>
                      <a:pt x="19567" y="869"/>
                    </a:cubicBezTo>
                    <a:close/>
                    <a:moveTo>
                      <a:pt x="19696" y="1"/>
                    </a:moveTo>
                    <a:cubicBezTo>
                      <a:pt x="19195" y="1"/>
                      <a:pt x="18694" y="53"/>
                      <a:pt x="18188" y="53"/>
                    </a:cubicBezTo>
                    <a:cubicBezTo>
                      <a:pt x="18034" y="53"/>
                      <a:pt x="17880" y="48"/>
                      <a:pt x="17725" y="36"/>
                    </a:cubicBezTo>
                    <a:cubicBezTo>
                      <a:pt x="17585" y="24"/>
                      <a:pt x="17449" y="19"/>
                      <a:pt x="17317" y="19"/>
                    </a:cubicBezTo>
                    <a:cubicBezTo>
                      <a:pt x="16047" y="19"/>
                      <a:pt x="15151" y="563"/>
                      <a:pt x="14872" y="2094"/>
                    </a:cubicBezTo>
                    <a:cubicBezTo>
                      <a:pt x="14759" y="2718"/>
                      <a:pt x="14667" y="3579"/>
                      <a:pt x="13774" y="3824"/>
                    </a:cubicBezTo>
                    <a:cubicBezTo>
                      <a:pt x="13245" y="3968"/>
                      <a:pt x="12749" y="4256"/>
                      <a:pt x="12256" y="4418"/>
                    </a:cubicBezTo>
                    <a:cubicBezTo>
                      <a:pt x="11470" y="4676"/>
                      <a:pt x="11000" y="5409"/>
                      <a:pt x="10180" y="5555"/>
                    </a:cubicBezTo>
                    <a:cubicBezTo>
                      <a:pt x="9866" y="5611"/>
                      <a:pt x="9771" y="5944"/>
                      <a:pt x="9700" y="6345"/>
                    </a:cubicBezTo>
                    <a:cubicBezTo>
                      <a:pt x="9505" y="6084"/>
                      <a:pt x="9389" y="5941"/>
                      <a:pt x="9288" y="5790"/>
                    </a:cubicBezTo>
                    <a:cubicBezTo>
                      <a:pt x="8847" y="5129"/>
                      <a:pt x="8376" y="4494"/>
                      <a:pt x="7584" y="4231"/>
                    </a:cubicBezTo>
                    <a:cubicBezTo>
                      <a:pt x="7282" y="4131"/>
                      <a:pt x="6902" y="4017"/>
                      <a:pt x="6583" y="4017"/>
                    </a:cubicBezTo>
                    <a:cubicBezTo>
                      <a:pt x="6368" y="4017"/>
                      <a:pt x="6180" y="4069"/>
                      <a:pt x="6064" y="4213"/>
                    </a:cubicBezTo>
                    <a:cubicBezTo>
                      <a:pt x="5490" y="4923"/>
                      <a:pt x="4678" y="5396"/>
                      <a:pt x="4196" y="6163"/>
                    </a:cubicBezTo>
                    <a:cubicBezTo>
                      <a:pt x="3770" y="6843"/>
                      <a:pt x="3087" y="7363"/>
                      <a:pt x="3420" y="8444"/>
                    </a:cubicBezTo>
                    <a:cubicBezTo>
                      <a:pt x="3636" y="9144"/>
                      <a:pt x="4280" y="9268"/>
                      <a:pt x="4521" y="9839"/>
                    </a:cubicBezTo>
                    <a:cubicBezTo>
                      <a:pt x="4730" y="10326"/>
                      <a:pt x="5321" y="10647"/>
                      <a:pt x="5341" y="11228"/>
                    </a:cubicBezTo>
                    <a:cubicBezTo>
                      <a:pt x="5389" y="12679"/>
                      <a:pt x="4431" y="13695"/>
                      <a:pt x="3014" y="13695"/>
                    </a:cubicBezTo>
                    <a:cubicBezTo>
                      <a:pt x="2972" y="13695"/>
                      <a:pt x="2930" y="13694"/>
                      <a:pt x="2888" y="13692"/>
                    </a:cubicBezTo>
                    <a:cubicBezTo>
                      <a:pt x="2838" y="13690"/>
                      <a:pt x="2790" y="13689"/>
                      <a:pt x="2742" y="13689"/>
                    </a:cubicBezTo>
                    <a:cubicBezTo>
                      <a:pt x="1372" y="13689"/>
                      <a:pt x="515" y="14541"/>
                      <a:pt x="363" y="15975"/>
                    </a:cubicBezTo>
                    <a:cubicBezTo>
                      <a:pt x="291" y="16659"/>
                      <a:pt x="511" y="17320"/>
                      <a:pt x="329" y="18031"/>
                    </a:cubicBezTo>
                    <a:cubicBezTo>
                      <a:pt x="223" y="18440"/>
                      <a:pt x="0" y="19089"/>
                      <a:pt x="377" y="19467"/>
                    </a:cubicBezTo>
                    <a:cubicBezTo>
                      <a:pt x="758" y="19848"/>
                      <a:pt x="1215" y="20282"/>
                      <a:pt x="1766" y="20361"/>
                    </a:cubicBezTo>
                    <a:cubicBezTo>
                      <a:pt x="2465" y="20462"/>
                      <a:pt x="3025" y="20819"/>
                      <a:pt x="3599" y="21139"/>
                    </a:cubicBezTo>
                    <a:cubicBezTo>
                      <a:pt x="3894" y="21304"/>
                      <a:pt x="4185" y="21584"/>
                      <a:pt x="4221" y="22007"/>
                    </a:cubicBezTo>
                    <a:cubicBezTo>
                      <a:pt x="4272" y="22597"/>
                      <a:pt x="4464" y="23165"/>
                      <a:pt x="4580" y="23735"/>
                    </a:cubicBezTo>
                    <a:cubicBezTo>
                      <a:pt x="4694" y="24289"/>
                      <a:pt x="5140" y="24551"/>
                      <a:pt x="5311" y="25017"/>
                    </a:cubicBezTo>
                    <a:cubicBezTo>
                      <a:pt x="5668" y="25988"/>
                      <a:pt x="5070" y="26732"/>
                      <a:pt x="4728" y="27522"/>
                    </a:cubicBezTo>
                    <a:cubicBezTo>
                      <a:pt x="4054" y="29087"/>
                      <a:pt x="4011" y="29099"/>
                      <a:pt x="5153" y="30264"/>
                    </a:cubicBezTo>
                    <a:cubicBezTo>
                      <a:pt x="5803" y="30927"/>
                      <a:pt x="6495" y="31571"/>
                      <a:pt x="7254" y="32100"/>
                    </a:cubicBezTo>
                    <a:cubicBezTo>
                      <a:pt x="7452" y="32239"/>
                      <a:pt x="7734" y="32386"/>
                      <a:pt x="8020" y="32386"/>
                    </a:cubicBezTo>
                    <a:cubicBezTo>
                      <a:pt x="8207" y="32386"/>
                      <a:pt x="8396" y="32323"/>
                      <a:pt x="8566" y="32156"/>
                    </a:cubicBezTo>
                    <a:cubicBezTo>
                      <a:pt x="8959" y="31766"/>
                      <a:pt x="9470" y="31644"/>
                      <a:pt x="9933" y="31405"/>
                    </a:cubicBezTo>
                    <a:cubicBezTo>
                      <a:pt x="10510" y="31107"/>
                      <a:pt x="11061" y="30830"/>
                      <a:pt x="11627" y="30830"/>
                    </a:cubicBezTo>
                    <a:cubicBezTo>
                      <a:pt x="12004" y="30830"/>
                      <a:pt x="12387" y="30952"/>
                      <a:pt x="12789" y="31272"/>
                    </a:cubicBezTo>
                    <a:cubicBezTo>
                      <a:pt x="12937" y="31389"/>
                      <a:pt x="13212" y="31328"/>
                      <a:pt x="13394" y="31419"/>
                    </a:cubicBezTo>
                    <a:cubicBezTo>
                      <a:pt x="13877" y="31654"/>
                      <a:pt x="14700" y="31640"/>
                      <a:pt x="14808" y="32080"/>
                    </a:cubicBezTo>
                    <a:cubicBezTo>
                      <a:pt x="15036" y="32991"/>
                      <a:pt x="15328" y="33890"/>
                      <a:pt x="15645" y="34754"/>
                    </a:cubicBezTo>
                    <a:cubicBezTo>
                      <a:pt x="15952" y="35590"/>
                      <a:pt x="16078" y="35796"/>
                      <a:pt x="16600" y="35796"/>
                    </a:cubicBezTo>
                    <a:cubicBezTo>
                      <a:pt x="16785" y="35796"/>
                      <a:pt x="17021" y="35770"/>
                      <a:pt x="17333" y="35737"/>
                    </a:cubicBezTo>
                    <a:cubicBezTo>
                      <a:pt x="17655" y="35702"/>
                      <a:pt x="17937" y="35511"/>
                      <a:pt x="18218" y="35511"/>
                    </a:cubicBezTo>
                    <a:cubicBezTo>
                      <a:pt x="18240" y="35511"/>
                      <a:pt x="18262" y="35512"/>
                      <a:pt x="18284" y="35515"/>
                    </a:cubicBezTo>
                    <a:cubicBezTo>
                      <a:pt x="18387" y="35526"/>
                      <a:pt x="18490" y="35531"/>
                      <a:pt x="18593" y="35531"/>
                    </a:cubicBezTo>
                    <a:cubicBezTo>
                      <a:pt x="19029" y="35531"/>
                      <a:pt x="19460" y="35447"/>
                      <a:pt x="19896" y="35447"/>
                    </a:cubicBezTo>
                    <a:cubicBezTo>
                      <a:pt x="20057" y="35447"/>
                      <a:pt x="20218" y="35459"/>
                      <a:pt x="20381" y="35490"/>
                    </a:cubicBezTo>
                    <a:cubicBezTo>
                      <a:pt x="20438" y="35501"/>
                      <a:pt x="20492" y="35506"/>
                      <a:pt x="20542" y="35506"/>
                    </a:cubicBezTo>
                    <a:cubicBezTo>
                      <a:pt x="20962" y="35506"/>
                      <a:pt x="21172" y="35147"/>
                      <a:pt x="21236" y="34759"/>
                    </a:cubicBezTo>
                    <a:cubicBezTo>
                      <a:pt x="21379" y="33895"/>
                      <a:pt x="21605" y="33036"/>
                      <a:pt x="21535" y="32148"/>
                    </a:cubicBezTo>
                    <a:cubicBezTo>
                      <a:pt x="21518" y="31930"/>
                      <a:pt x="21516" y="31836"/>
                      <a:pt x="21830" y="31755"/>
                    </a:cubicBezTo>
                    <a:cubicBezTo>
                      <a:pt x="22711" y="31531"/>
                      <a:pt x="23521" y="31070"/>
                      <a:pt x="24371" y="30764"/>
                    </a:cubicBezTo>
                    <a:cubicBezTo>
                      <a:pt x="24794" y="30611"/>
                      <a:pt x="25189" y="30204"/>
                      <a:pt x="25669" y="30204"/>
                    </a:cubicBezTo>
                    <a:cubicBezTo>
                      <a:pt x="25796" y="30204"/>
                      <a:pt x="25929" y="30233"/>
                      <a:pt x="26070" y="30302"/>
                    </a:cubicBezTo>
                    <a:cubicBezTo>
                      <a:pt x="26714" y="30617"/>
                      <a:pt x="27404" y="30863"/>
                      <a:pt x="27919" y="31400"/>
                    </a:cubicBezTo>
                    <a:cubicBezTo>
                      <a:pt x="28120" y="31609"/>
                      <a:pt x="28334" y="31706"/>
                      <a:pt x="28537" y="31706"/>
                    </a:cubicBezTo>
                    <a:cubicBezTo>
                      <a:pt x="28768" y="31706"/>
                      <a:pt x="28985" y="31581"/>
                      <a:pt x="29153" y="31355"/>
                    </a:cubicBezTo>
                    <a:cubicBezTo>
                      <a:pt x="29945" y="30292"/>
                      <a:pt x="31368" y="29933"/>
                      <a:pt x="31892" y="28482"/>
                    </a:cubicBezTo>
                    <a:cubicBezTo>
                      <a:pt x="32287" y="27386"/>
                      <a:pt x="32496" y="27215"/>
                      <a:pt x="31880" y="26142"/>
                    </a:cubicBezTo>
                    <a:cubicBezTo>
                      <a:pt x="31530" y="25534"/>
                      <a:pt x="31181" y="24902"/>
                      <a:pt x="31024" y="24159"/>
                    </a:cubicBezTo>
                    <a:cubicBezTo>
                      <a:pt x="30889" y="23522"/>
                      <a:pt x="31346" y="23188"/>
                      <a:pt x="31405" y="22679"/>
                    </a:cubicBezTo>
                    <a:cubicBezTo>
                      <a:pt x="31561" y="21295"/>
                      <a:pt x="32099" y="20732"/>
                      <a:pt x="33400" y="20422"/>
                    </a:cubicBezTo>
                    <a:cubicBezTo>
                      <a:pt x="33706" y="20349"/>
                      <a:pt x="34053" y="20251"/>
                      <a:pt x="34272" y="20047"/>
                    </a:cubicBezTo>
                    <a:cubicBezTo>
                      <a:pt x="34756" y="19591"/>
                      <a:pt x="35641" y="19360"/>
                      <a:pt x="35223" y="18336"/>
                    </a:cubicBezTo>
                    <a:cubicBezTo>
                      <a:pt x="35024" y="17849"/>
                      <a:pt x="35017" y="17275"/>
                      <a:pt x="34899" y="16754"/>
                    </a:cubicBezTo>
                    <a:cubicBezTo>
                      <a:pt x="34770" y="16191"/>
                      <a:pt x="34608" y="15545"/>
                      <a:pt x="34674" y="14914"/>
                    </a:cubicBezTo>
                    <a:cubicBezTo>
                      <a:pt x="34713" y="14540"/>
                      <a:pt x="34513" y="14301"/>
                      <a:pt x="34187" y="14084"/>
                    </a:cubicBezTo>
                    <a:cubicBezTo>
                      <a:pt x="33322" y="13512"/>
                      <a:pt x="32326" y="13204"/>
                      <a:pt x="31399" y="12787"/>
                    </a:cubicBezTo>
                    <a:cubicBezTo>
                      <a:pt x="30474" y="12370"/>
                      <a:pt x="30698" y="11581"/>
                      <a:pt x="30338" y="11006"/>
                    </a:cubicBezTo>
                    <a:cubicBezTo>
                      <a:pt x="29730" y="10034"/>
                      <a:pt x="30544" y="9701"/>
                      <a:pt x="31037" y="9287"/>
                    </a:cubicBezTo>
                    <a:cubicBezTo>
                      <a:pt x="31919" y="8548"/>
                      <a:pt x="32112" y="7868"/>
                      <a:pt x="31545" y="6902"/>
                    </a:cubicBezTo>
                    <a:cubicBezTo>
                      <a:pt x="31256" y="6409"/>
                      <a:pt x="30954" y="5925"/>
                      <a:pt x="30654" y="5438"/>
                    </a:cubicBezTo>
                    <a:cubicBezTo>
                      <a:pt x="30222" y="4744"/>
                      <a:pt x="29267" y="4212"/>
                      <a:pt x="28590" y="4212"/>
                    </a:cubicBezTo>
                    <a:cubicBezTo>
                      <a:pt x="28476" y="4212"/>
                      <a:pt x="28370" y="4227"/>
                      <a:pt x="28275" y="4259"/>
                    </a:cubicBezTo>
                    <a:cubicBezTo>
                      <a:pt x="27610" y="4483"/>
                      <a:pt x="26967" y="4746"/>
                      <a:pt x="26406" y="5182"/>
                    </a:cubicBezTo>
                    <a:cubicBezTo>
                      <a:pt x="26173" y="5363"/>
                      <a:pt x="25894" y="5500"/>
                      <a:pt x="25626" y="5500"/>
                    </a:cubicBezTo>
                    <a:cubicBezTo>
                      <a:pt x="25485" y="5500"/>
                      <a:pt x="25346" y="5461"/>
                      <a:pt x="25220" y="5370"/>
                    </a:cubicBezTo>
                    <a:cubicBezTo>
                      <a:pt x="24223" y="4654"/>
                      <a:pt x="23089" y="4272"/>
                      <a:pt x="21949" y="3919"/>
                    </a:cubicBezTo>
                    <a:cubicBezTo>
                      <a:pt x="21456" y="3765"/>
                      <a:pt x="21277" y="3458"/>
                      <a:pt x="21345" y="3052"/>
                    </a:cubicBezTo>
                    <a:cubicBezTo>
                      <a:pt x="21415" y="2635"/>
                      <a:pt x="21298" y="2251"/>
                      <a:pt x="21277" y="1856"/>
                    </a:cubicBezTo>
                    <a:cubicBezTo>
                      <a:pt x="21204" y="548"/>
                      <a:pt x="20846" y="51"/>
                      <a:pt x="19993" y="8"/>
                    </a:cubicBezTo>
                    <a:cubicBezTo>
                      <a:pt x="19894" y="3"/>
                      <a:pt x="19795" y="1"/>
                      <a:pt x="196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3"/>
              <p:cNvSpPr/>
              <p:nvPr/>
            </p:nvSpPr>
            <p:spPr>
              <a:xfrm>
                <a:off x="5411168" y="3147195"/>
                <a:ext cx="49618" cy="102855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8155" extrusionOk="0">
                    <a:moveTo>
                      <a:pt x="3595" y="0"/>
                    </a:moveTo>
                    <a:cubicBezTo>
                      <a:pt x="3466" y="0"/>
                      <a:pt x="3332" y="102"/>
                      <a:pt x="3224" y="170"/>
                    </a:cubicBezTo>
                    <a:cubicBezTo>
                      <a:pt x="2762" y="461"/>
                      <a:pt x="2477" y="858"/>
                      <a:pt x="2161" y="1340"/>
                    </a:cubicBezTo>
                    <a:cubicBezTo>
                      <a:pt x="1520" y="2315"/>
                      <a:pt x="1559" y="3499"/>
                      <a:pt x="895" y="4409"/>
                    </a:cubicBezTo>
                    <a:cubicBezTo>
                      <a:pt x="349" y="5157"/>
                      <a:pt x="620" y="6161"/>
                      <a:pt x="109" y="6953"/>
                    </a:cubicBezTo>
                    <a:cubicBezTo>
                      <a:pt x="1" y="7119"/>
                      <a:pt x="108" y="7651"/>
                      <a:pt x="195" y="7993"/>
                    </a:cubicBezTo>
                    <a:cubicBezTo>
                      <a:pt x="222" y="8100"/>
                      <a:pt x="304" y="8155"/>
                      <a:pt x="392" y="8155"/>
                    </a:cubicBezTo>
                    <a:cubicBezTo>
                      <a:pt x="479" y="8155"/>
                      <a:pt x="571" y="8102"/>
                      <a:pt x="623" y="7993"/>
                    </a:cubicBezTo>
                    <a:cubicBezTo>
                      <a:pt x="985" y="7237"/>
                      <a:pt x="1653" y="6651"/>
                      <a:pt x="1856" y="5819"/>
                    </a:cubicBezTo>
                    <a:cubicBezTo>
                      <a:pt x="2087" y="4874"/>
                      <a:pt x="2667" y="4081"/>
                      <a:pt x="2942" y="3162"/>
                    </a:cubicBezTo>
                    <a:cubicBezTo>
                      <a:pt x="3199" y="2308"/>
                      <a:pt x="3816" y="1603"/>
                      <a:pt x="3933" y="517"/>
                    </a:cubicBezTo>
                    <a:cubicBezTo>
                      <a:pt x="3925" y="492"/>
                      <a:pt x="3910" y="257"/>
                      <a:pt x="3790" y="105"/>
                    </a:cubicBezTo>
                    <a:cubicBezTo>
                      <a:pt x="3730" y="29"/>
                      <a:pt x="3663" y="0"/>
                      <a:pt x="35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3"/>
              <p:cNvSpPr/>
              <p:nvPr/>
            </p:nvSpPr>
            <p:spPr>
              <a:xfrm>
                <a:off x="5612468" y="2625712"/>
                <a:ext cx="65875" cy="89183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7071" extrusionOk="0">
                    <a:moveTo>
                      <a:pt x="4940" y="0"/>
                    </a:moveTo>
                    <a:cubicBezTo>
                      <a:pt x="4884" y="0"/>
                      <a:pt x="4823" y="39"/>
                      <a:pt x="4755" y="73"/>
                    </a:cubicBezTo>
                    <a:cubicBezTo>
                      <a:pt x="4496" y="199"/>
                      <a:pt x="4176" y="247"/>
                      <a:pt x="3974" y="429"/>
                    </a:cubicBezTo>
                    <a:cubicBezTo>
                      <a:pt x="3201" y="1128"/>
                      <a:pt x="2673" y="2030"/>
                      <a:pt x="2082" y="2870"/>
                    </a:cubicBezTo>
                    <a:cubicBezTo>
                      <a:pt x="1396" y="3847"/>
                      <a:pt x="824" y="4902"/>
                      <a:pt x="186" y="5913"/>
                    </a:cubicBezTo>
                    <a:cubicBezTo>
                      <a:pt x="1" y="6204"/>
                      <a:pt x="83" y="6484"/>
                      <a:pt x="159" y="6756"/>
                    </a:cubicBezTo>
                    <a:cubicBezTo>
                      <a:pt x="226" y="6995"/>
                      <a:pt x="432" y="7070"/>
                      <a:pt x="660" y="7070"/>
                    </a:cubicBezTo>
                    <a:cubicBezTo>
                      <a:pt x="687" y="7070"/>
                      <a:pt x="715" y="7069"/>
                      <a:pt x="743" y="7067"/>
                    </a:cubicBezTo>
                    <a:cubicBezTo>
                      <a:pt x="751" y="7067"/>
                      <a:pt x="759" y="7067"/>
                      <a:pt x="766" y="7067"/>
                    </a:cubicBezTo>
                    <a:cubicBezTo>
                      <a:pt x="1128" y="7067"/>
                      <a:pt x="1364" y="6889"/>
                      <a:pt x="1895" y="6293"/>
                    </a:cubicBezTo>
                    <a:cubicBezTo>
                      <a:pt x="2104" y="6058"/>
                      <a:pt x="1989" y="5899"/>
                      <a:pt x="1867" y="5691"/>
                    </a:cubicBezTo>
                    <a:cubicBezTo>
                      <a:pt x="1814" y="5599"/>
                      <a:pt x="1881" y="5439"/>
                      <a:pt x="1894" y="5309"/>
                    </a:cubicBezTo>
                    <a:cubicBezTo>
                      <a:pt x="1939" y="5316"/>
                      <a:pt x="1980" y="5320"/>
                      <a:pt x="2017" y="5320"/>
                    </a:cubicBezTo>
                    <a:cubicBezTo>
                      <a:pt x="2525" y="5320"/>
                      <a:pt x="2391" y="4712"/>
                      <a:pt x="2630" y="4538"/>
                    </a:cubicBezTo>
                    <a:cubicBezTo>
                      <a:pt x="3305" y="4043"/>
                      <a:pt x="2931" y="2782"/>
                      <a:pt x="4055" y="2679"/>
                    </a:cubicBezTo>
                    <a:cubicBezTo>
                      <a:pt x="4173" y="1823"/>
                      <a:pt x="4770" y="1201"/>
                      <a:pt x="5142" y="470"/>
                    </a:cubicBezTo>
                    <a:cubicBezTo>
                      <a:pt x="5223" y="313"/>
                      <a:pt x="5136" y="229"/>
                      <a:pt x="5077" y="114"/>
                    </a:cubicBezTo>
                    <a:cubicBezTo>
                      <a:pt x="5033" y="29"/>
                      <a:pt x="4988" y="0"/>
                      <a:pt x="49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3"/>
              <p:cNvSpPr/>
              <p:nvPr/>
            </p:nvSpPr>
            <p:spPr>
              <a:xfrm>
                <a:off x="5651621" y="2672168"/>
                <a:ext cx="82650" cy="546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4331" extrusionOk="0">
                    <a:moveTo>
                      <a:pt x="6270" y="1"/>
                    </a:moveTo>
                    <a:cubicBezTo>
                      <a:pt x="6232" y="1"/>
                      <a:pt x="6194" y="9"/>
                      <a:pt x="6159" y="26"/>
                    </a:cubicBezTo>
                    <a:cubicBezTo>
                      <a:pt x="5373" y="393"/>
                      <a:pt x="4589" y="765"/>
                      <a:pt x="3825" y="1174"/>
                    </a:cubicBezTo>
                    <a:cubicBezTo>
                      <a:pt x="2763" y="1742"/>
                      <a:pt x="1892" y="2616"/>
                      <a:pt x="767" y="3082"/>
                    </a:cubicBezTo>
                    <a:cubicBezTo>
                      <a:pt x="495" y="3194"/>
                      <a:pt x="235" y="3387"/>
                      <a:pt x="145" y="3641"/>
                    </a:cubicBezTo>
                    <a:cubicBezTo>
                      <a:pt x="0" y="4038"/>
                      <a:pt x="515" y="3910"/>
                      <a:pt x="625" y="4118"/>
                    </a:cubicBezTo>
                    <a:cubicBezTo>
                      <a:pt x="706" y="4272"/>
                      <a:pt x="783" y="4331"/>
                      <a:pt x="863" y="4331"/>
                    </a:cubicBezTo>
                    <a:cubicBezTo>
                      <a:pt x="957" y="4331"/>
                      <a:pt x="1056" y="4250"/>
                      <a:pt x="1170" y="4150"/>
                    </a:cubicBezTo>
                    <a:cubicBezTo>
                      <a:pt x="1598" y="3775"/>
                      <a:pt x="2133" y="3507"/>
                      <a:pt x="2610" y="3264"/>
                    </a:cubicBezTo>
                    <a:cubicBezTo>
                      <a:pt x="4015" y="2550"/>
                      <a:pt x="5098" y="1452"/>
                      <a:pt x="6319" y="523"/>
                    </a:cubicBezTo>
                    <a:cubicBezTo>
                      <a:pt x="6419" y="447"/>
                      <a:pt x="6484" y="329"/>
                      <a:pt x="6552" y="245"/>
                    </a:cubicBezTo>
                    <a:cubicBezTo>
                      <a:pt x="6494" y="71"/>
                      <a:pt x="6380" y="1"/>
                      <a:pt x="62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3"/>
              <p:cNvSpPr/>
              <p:nvPr/>
            </p:nvSpPr>
            <p:spPr>
              <a:xfrm>
                <a:off x="5476961" y="3165459"/>
                <a:ext cx="21189" cy="8036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6372" extrusionOk="0">
                    <a:moveTo>
                      <a:pt x="928" y="1"/>
                    </a:moveTo>
                    <a:cubicBezTo>
                      <a:pt x="899" y="1"/>
                      <a:pt x="867" y="2"/>
                      <a:pt x="833" y="5"/>
                    </a:cubicBezTo>
                    <a:cubicBezTo>
                      <a:pt x="351" y="49"/>
                      <a:pt x="375" y="365"/>
                      <a:pt x="285" y="698"/>
                    </a:cubicBezTo>
                    <a:cubicBezTo>
                      <a:pt x="1" y="1735"/>
                      <a:pt x="316" y="2742"/>
                      <a:pt x="379" y="3762"/>
                    </a:cubicBezTo>
                    <a:cubicBezTo>
                      <a:pt x="433" y="4665"/>
                      <a:pt x="501" y="5562"/>
                      <a:pt x="1275" y="6371"/>
                    </a:cubicBezTo>
                    <a:cubicBezTo>
                      <a:pt x="1447" y="5906"/>
                      <a:pt x="1587" y="5494"/>
                      <a:pt x="1593" y="5164"/>
                    </a:cubicBezTo>
                    <a:cubicBezTo>
                      <a:pt x="1623" y="3646"/>
                      <a:pt x="1679" y="2115"/>
                      <a:pt x="1278" y="620"/>
                    </a:cubicBezTo>
                    <a:cubicBezTo>
                      <a:pt x="1208" y="358"/>
                      <a:pt x="1379" y="1"/>
                      <a:pt x="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3"/>
              <p:cNvSpPr/>
              <p:nvPr/>
            </p:nvSpPr>
            <p:spPr>
              <a:xfrm>
                <a:off x="5581704" y="2608268"/>
                <a:ext cx="21353" cy="8019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358" extrusionOk="0">
                    <a:moveTo>
                      <a:pt x="1369" y="0"/>
                    </a:moveTo>
                    <a:cubicBezTo>
                      <a:pt x="623" y="671"/>
                      <a:pt x="618" y="1556"/>
                      <a:pt x="456" y="2321"/>
                    </a:cubicBezTo>
                    <a:cubicBezTo>
                      <a:pt x="200" y="3530"/>
                      <a:pt x="176" y="4787"/>
                      <a:pt x="28" y="6020"/>
                    </a:cubicBezTo>
                    <a:cubicBezTo>
                      <a:pt x="3" y="6223"/>
                      <a:pt x="1" y="6357"/>
                      <a:pt x="164" y="6357"/>
                    </a:cubicBezTo>
                    <a:cubicBezTo>
                      <a:pt x="194" y="6357"/>
                      <a:pt x="229" y="6353"/>
                      <a:pt x="270" y="6344"/>
                    </a:cubicBezTo>
                    <a:cubicBezTo>
                      <a:pt x="672" y="6255"/>
                      <a:pt x="1130" y="6358"/>
                      <a:pt x="1254" y="5687"/>
                    </a:cubicBezTo>
                    <a:cubicBezTo>
                      <a:pt x="1598" y="3824"/>
                      <a:pt x="1693" y="1971"/>
                      <a:pt x="13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3"/>
              <p:cNvSpPr/>
              <p:nvPr/>
            </p:nvSpPr>
            <p:spPr>
              <a:xfrm>
                <a:off x="5373302" y="3135389"/>
                <a:ext cx="56441" cy="65308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5178" extrusionOk="0">
                    <a:moveTo>
                      <a:pt x="3870" y="1"/>
                    </a:moveTo>
                    <a:cubicBezTo>
                      <a:pt x="3600" y="1"/>
                      <a:pt x="3418" y="343"/>
                      <a:pt x="3237" y="498"/>
                    </a:cubicBezTo>
                    <a:cubicBezTo>
                      <a:pt x="2089" y="1479"/>
                      <a:pt x="1318" y="2782"/>
                      <a:pt x="428" y="3978"/>
                    </a:cubicBezTo>
                    <a:cubicBezTo>
                      <a:pt x="204" y="4278"/>
                      <a:pt x="0" y="4690"/>
                      <a:pt x="136" y="5177"/>
                    </a:cubicBezTo>
                    <a:cubicBezTo>
                      <a:pt x="839" y="4812"/>
                      <a:pt x="1310" y="4286"/>
                      <a:pt x="1830" y="3752"/>
                    </a:cubicBezTo>
                    <a:cubicBezTo>
                      <a:pt x="2752" y="2800"/>
                      <a:pt x="3471" y="1705"/>
                      <a:pt x="4319" y="706"/>
                    </a:cubicBezTo>
                    <a:cubicBezTo>
                      <a:pt x="4474" y="523"/>
                      <a:pt x="4421" y="392"/>
                      <a:pt x="4270" y="229"/>
                    </a:cubicBezTo>
                    <a:cubicBezTo>
                      <a:pt x="4116" y="63"/>
                      <a:pt x="3985" y="1"/>
                      <a:pt x="38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3"/>
              <p:cNvSpPr/>
              <p:nvPr/>
            </p:nvSpPr>
            <p:spPr>
              <a:xfrm>
                <a:off x="5385235" y="2825890"/>
                <a:ext cx="102477" cy="219420"/>
              </a:xfrm>
              <a:custGeom>
                <a:avLst/>
                <a:gdLst/>
                <a:ahLst/>
                <a:cxnLst/>
                <a:rect l="l" t="t" r="r" b="b"/>
                <a:pathLst>
                  <a:path w="8125" h="17397" extrusionOk="0">
                    <a:moveTo>
                      <a:pt x="3387" y="0"/>
                    </a:moveTo>
                    <a:cubicBezTo>
                      <a:pt x="2435" y="252"/>
                      <a:pt x="1895" y="965"/>
                      <a:pt x="1626" y="1707"/>
                    </a:cubicBezTo>
                    <a:cubicBezTo>
                      <a:pt x="1126" y="3088"/>
                      <a:pt x="493" y="4443"/>
                      <a:pt x="347" y="5949"/>
                    </a:cubicBezTo>
                    <a:cubicBezTo>
                      <a:pt x="316" y="6268"/>
                      <a:pt x="429" y="6574"/>
                      <a:pt x="366" y="6828"/>
                    </a:cubicBezTo>
                    <a:cubicBezTo>
                      <a:pt x="0" y="8297"/>
                      <a:pt x="255" y="9693"/>
                      <a:pt x="745" y="11073"/>
                    </a:cubicBezTo>
                    <a:cubicBezTo>
                      <a:pt x="908" y="11531"/>
                      <a:pt x="1241" y="11955"/>
                      <a:pt x="1290" y="12417"/>
                    </a:cubicBezTo>
                    <a:cubicBezTo>
                      <a:pt x="1394" y="13405"/>
                      <a:pt x="2077" y="14100"/>
                      <a:pt x="2626" y="14718"/>
                    </a:cubicBezTo>
                    <a:cubicBezTo>
                      <a:pt x="3855" y="16101"/>
                      <a:pt x="5275" y="17325"/>
                      <a:pt x="7347" y="17386"/>
                    </a:cubicBezTo>
                    <a:cubicBezTo>
                      <a:pt x="7447" y="17389"/>
                      <a:pt x="7525" y="17396"/>
                      <a:pt x="7591" y="17396"/>
                    </a:cubicBezTo>
                    <a:cubicBezTo>
                      <a:pt x="7727" y="17396"/>
                      <a:pt x="7807" y="17364"/>
                      <a:pt x="7898" y="17193"/>
                    </a:cubicBezTo>
                    <a:cubicBezTo>
                      <a:pt x="8125" y="16771"/>
                      <a:pt x="7786" y="16725"/>
                      <a:pt x="7531" y="16582"/>
                    </a:cubicBezTo>
                    <a:cubicBezTo>
                      <a:pt x="6404" y="15953"/>
                      <a:pt x="5152" y="15522"/>
                      <a:pt x="4253" y="14531"/>
                    </a:cubicBezTo>
                    <a:cubicBezTo>
                      <a:pt x="3687" y="13908"/>
                      <a:pt x="2940" y="13360"/>
                      <a:pt x="2613" y="12627"/>
                    </a:cubicBezTo>
                    <a:cubicBezTo>
                      <a:pt x="2184" y="11660"/>
                      <a:pt x="1787" y="10656"/>
                      <a:pt x="1537" y="9589"/>
                    </a:cubicBezTo>
                    <a:cubicBezTo>
                      <a:pt x="1069" y="7595"/>
                      <a:pt x="1391" y="5702"/>
                      <a:pt x="1931" y="3815"/>
                    </a:cubicBezTo>
                    <a:cubicBezTo>
                      <a:pt x="2262" y="2657"/>
                      <a:pt x="2750" y="1550"/>
                      <a:pt x="3514" y="587"/>
                    </a:cubicBezTo>
                    <a:cubicBezTo>
                      <a:pt x="3718" y="330"/>
                      <a:pt x="3653" y="109"/>
                      <a:pt x="33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3"/>
              <p:cNvSpPr/>
              <p:nvPr/>
            </p:nvSpPr>
            <p:spPr>
              <a:xfrm>
                <a:off x="5480492" y="2866934"/>
                <a:ext cx="103511" cy="10169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8063" extrusionOk="0">
                    <a:moveTo>
                      <a:pt x="3609" y="1381"/>
                    </a:moveTo>
                    <a:cubicBezTo>
                      <a:pt x="3612" y="1381"/>
                      <a:pt x="3614" y="1381"/>
                      <a:pt x="3617" y="1381"/>
                    </a:cubicBezTo>
                    <a:cubicBezTo>
                      <a:pt x="5834" y="1401"/>
                      <a:pt x="7035" y="2869"/>
                      <a:pt x="7111" y="4730"/>
                    </a:cubicBezTo>
                    <a:cubicBezTo>
                      <a:pt x="7145" y="5556"/>
                      <a:pt x="4993" y="7186"/>
                      <a:pt x="3916" y="7195"/>
                    </a:cubicBezTo>
                    <a:cubicBezTo>
                      <a:pt x="2748" y="7057"/>
                      <a:pt x="1245" y="6248"/>
                      <a:pt x="1259" y="5095"/>
                    </a:cubicBezTo>
                    <a:cubicBezTo>
                      <a:pt x="1282" y="3173"/>
                      <a:pt x="2500" y="1381"/>
                      <a:pt x="3609" y="1381"/>
                    </a:cubicBezTo>
                    <a:close/>
                    <a:moveTo>
                      <a:pt x="3452" y="1"/>
                    </a:moveTo>
                    <a:cubicBezTo>
                      <a:pt x="1592" y="1"/>
                      <a:pt x="176" y="2345"/>
                      <a:pt x="100" y="3765"/>
                    </a:cubicBezTo>
                    <a:cubicBezTo>
                      <a:pt x="1" y="5648"/>
                      <a:pt x="682" y="6911"/>
                      <a:pt x="2715" y="7853"/>
                    </a:cubicBezTo>
                    <a:cubicBezTo>
                      <a:pt x="3044" y="8006"/>
                      <a:pt x="3343" y="8063"/>
                      <a:pt x="3625" y="8063"/>
                    </a:cubicBezTo>
                    <a:cubicBezTo>
                      <a:pt x="4430" y="8063"/>
                      <a:pt x="5090" y="7597"/>
                      <a:pt x="5861" y="7542"/>
                    </a:cubicBezTo>
                    <a:cubicBezTo>
                      <a:pt x="6585" y="7493"/>
                      <a:pt x="6873" y="6727"/>
                      <a:pt x="7298" y="6276"/>
                    </a:cubicBezTo>
                    <a:cubicBezTo>
                      <a:pt x="7993" y="5537"/>
                      <a:pt x="8206" y="4436"/>
                      <a:pt x="7811" y="3524"/>
                    </a:cubicBezTo>
                    <a:cubicBezTo>
                      <a:pt x="7469" y="2734"/>
                      <a:pt x="7158" y="1878"/>
                      <a:pt x="6439" y="1223"/>
                    </a:cubicBezTo>
                    <a:cubicBezTo>
                      <a:pt x="5688" y="541"/>
                      <a:pt x="4954" y="13"/>
                      <a:pt x="3900" y="13"/>
                    </a:cubicBezTo>
                    <a:cubicBezTo>
                      <a:pt x="3843" y="13"/>
                      <a:pt x="3786" y="15"/>
                      <a:pt x="3728" y="18"/>
                    </a:cubicBezTo>
                    <a:cubicBezTo>
                      <a:pt x="3635" y="6"/>
                      <a:pt x="3543" y="1"/>
                      <a:pt x="34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3"/>
              <p:cNvSpPr/>
              <p:nvPr/>
            </p:nvSpPr>
            <p:spPr>
              <a:xfrm>
                <a:off x="5601772" y="2821765"/>
                <a:ext cx="63781" cy="207022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16414" extrusionOk="0">
                    <a:moveTo>
                      <a:pt x="1371" y="1"/>
                    </a:moveTo>
                    <a:cubicBezTo>
                      <a:pt x="1406" y="765"/>
                      <a:pt x="2096" y="1001"/>
                      <a:pt x="2373" y="1513"/>
                    </a:cubicBezTo>
                    <a:cubicBezTo>
                      <a:pt x="3100" y="2854"/>
                      <a:pt x="3548" y="4240"/>
                      <a:pt x="3647" y="5806"/>
                    </a:cubicBezTo>
                    <a:cubicBezTo>
                      <a:pt x="3748" y="7385"/>
                      <a:pt x="3615" y="8938"/>
                      <a:pt x="3512" y="10492"/>
                    </a:cubicBezTo>
                    <a:cubicBezTo>
                      <a:pt x="3423" y="11822"/>
                      <a:pt x="2776" y="12982"/>
                      <a:pt x="1868" y="13978"/>
                    </a:cubicBezTo>
                    <a:cubicBezTo>
                      <a:pt x="1592" y="14280"/>
                      <a:pt x="1446" y="14757"/>
                      <a:pt x="1121" y="14939"/>
                    </a:cubicBezTo>
                    <a:cubicBezTo>
                      <a:pt x="497" y="15289"/>
                      <a:pt x="427" y="15968"/>
                      <a:pt x="1" y="16414"/>
                    </a:cubicBezTo>
                    <a:cubicBezTo>
                      <a:pt x="713" y="16330"/>
                      <a:pt x="1152" y="15888"/>
                      <a:pt x="1661" y="15541"/>
                    </a:cubicBezTo>
                    <a:cubicBezTo>
                      <a:pt x="3072" y="14578"/>
                      <a:pt x="3901" y="13278"/>
                      <a:pt x="4321" y="11631"/>
                    </a:cubicBezTo>
                    <a:cubicBezTo>
                      <a:pt x="4654" y="10328"/>
                      <a:pt x="4663" y="8992"/>
                      <a:pt x="4896" y="7681"/>
                    </a:cubicBezTo>
                    <a:cubicBezTo>
                      <a:pt x="5057" y="6777"/>
                      <a:pt x="5027" y="5738"/>
                      <a:pt x="4735" y="4879"/>
                    </a:cubicBezTo>
                    <a:cubicBezTo>
                      <a:pt x="4378" y="3837"/>
                      <a:pt x="4248" y="2701"/>
                      <a:pt x="3636" y="1748"/>
                    </a:cubicBezTo>
                    <a:cubicBezTo>
                      <a:pt x="3101" y="917"/>
                      <a:pt x="2496" y="170"/>
                      <a:pt x="13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3"/>
              <p:cNvSpPr/>
              <p:nvPr/>
            </p:nvSpPr>
            <p:spPr>
              <a:xfrm>
                <a:off x="5447268" y="2777025"/>
                <a:ext cx="167885" cy="42592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3377" extrusionOk="0">
                    <a:moveTo>
                      <a:pt x="6464" y="1"/>
                    </a:moveTo>
                    <a:cubicBezTo>
                      <a:pt x="6117" y="1"/>
                      <a:pt x="5773" y="25"/>
                      <a:pt x="5439" y="82"/>
                    </a:cubicBezTo>
                    <a:cubicBezTo>
                      <a:pt x="3865" y="351"/>
                      <a:pt x="2313" y="625"/>
                      <a:pt x="986" y="1781"/>
                    </a:cubicBezTo>
                    <a:cubicBezTo>
                      <a:pt x="435" y="2263"/>
                      <a:pt x="44" y="2596"/>
                      <a:pt x="1" y="3377"/>
                    </a:cubicBezTo>
                    <a:cubicBezTo>
                      <a:pt x="877" y="3136"/>
                      <a:pt x="1452" y="2493"/>
                      <a:pt x="2137" y="2081"/>
                    </a:cubicBezTo>
                    <a:cubicBezTo>
                      <a:pt x="2711" y="1734"/>
                      <a:pt x="3293" y="1544"/>
                      <a:pt x="3885" y="1359"/>
                    </a:cubicBezTo>
                    <a:cubicBezTo>
                      <a:pt x="4541" y="1154"/>
                      <a:pt x="5205" y="1078"/>
                      <a:pt x="5873" y="1078"/>
                    </a:cubicBezTo>
                    <a:cubicBezTo>
                      <a:pt x="6535" y="1078"/>
                      <a:pt x="7202" y="1153"/>
                      <a:pt x="7869" y="1255"/>
                    </a:cubicBezTo>
                    <a:cubicBezTo>
                      <a:pt x="8838" y="1403"/>
                      <a:pt x="9800" y="1490"/>
                      <a:pt x="10691" y="2003"/>
                    </a:cubicBezTo>
                    <a:cubicBezTo>
                      <a:pt x="11104" y="2240"/>
                      <a:pt x="11512" y="2632"/>
                      <a:pt x="12021" y="2632"/>
                    </a:cubicBezTo>
                    <a:cubicBezTo>
                      <a:pt x="12080" y="2632"/>
                      <a:pt x="12140" y="2627"/>
                      <a:pt x="12202" y="2616"/>
                    </a:cubicBezTo>
                    <a:cubicBezTo>
                      <a:pt x="12492" y="2562"/>
                      <a:pt x="12928" y="2658"/>
                      <a:pt x="13070" y="2339"/>
                    </a:cubicBezTo>
                    <a:cubicBezTo>
                      <a:pt x="13311" y="1795"/>
                      <a:pt x="12735" y="1824"/>
                      <a:pt x="12469" y="1639"/>
                    </a:cubicBezTo>
                    <a:cubicBezTo>
                      <a:pt x="11152" y="721"/>
                      <a:pt x="9627" y="377"/>
                      <a:pt x="8089" y="141"/>
                    </a:cubicBezTo>
                    <a:cubicBezTo>
                      <a:pt x="7558" y="59"/>
                      <a:pt x="7007" y="1"/>
                      <a:pt x="64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3"/>
              <p:cNvSpPr/>
              <p:nvPr/>
            </p:nvSpPr>
            <p:spPr>
              <a:xfrm>
                <a:off x="5529219" y="3041708"/>
                <a:ext cx="39666" cy="17922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21" extrusionOk="0">
                    <a:moveTo>
                      <a:pt x="2880" y="0"/>
                    </a:moveTo>
                    <a:cubicBezTo>
                      <a:pt x="2827" y="0"/>
                      <a:pt x="2783" y="8"/>
                      <a:pt x="2783" y="8"/>
                    </a:cubicBezTo>
                    <a:cubicBezTo>
                      <a:pt x="2775" y="8"/>
                      <a:pt x="2766" y="8"/>
                      <a:pt x="2758" y="8"/>
                    </a:cubicBezTo>
                    <a:cubicBezTo>
                      <a:pt x="1843" y="8"/>
                      <a:pt x="1126" y="346"/>
                      <a:pt x="367" y="491"/>
                    </a:cubicBezTo>
                    <a:cubicBezTo>
                      <a:pt x="0" y="561"/>
                      <a:pt x="233" y="946"/>
                      <a:pt x="140" y="1177"/>
                    </a:cubicBezTo>
                    <a:cubicBezTo>
                      <a:pt x="65" y="1360"/>
                      <a:pt x="255" y="1362"/>
                      <a:pt x="383" y="1391"/>
                    </a:cubicBezTo>
                    <a:cubicBezTo>
                      <a:pt x="466" y="1411"/>
                      <a:pt x="559" y="1420"/>
                      <a:pt x="659" y="1420"/>
                    </a:cubicBezTo>
                    <a:cubicBezTo>
                      <a:pt x="1404" y="1420"/>
                      <a:pt x="2540" y="906"/>
                      <a:pt x="2873" y="358"/>
                    </a:cubicBezTo>
                    <a:cubicBezTo>
                      <a:pt x="2936" y="256"/>
                      <a:pt x="3144" y="184"/>
                      <a:pt x="3027" y="46"/>
                    </a:cubicBezTo>
                    <a:cubicBezTo>
                      <a:pt x="2997" y="9"/>
                      <a:pt x="2934" y="0"/>
                      <a:pt x="28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1" name="Google Shape;1021;p33"/>
          <p:cNvGrpSpPr/>
          <p:nvPr/>
        </p:nvGrpSpPr>
        <p:grpSpPr>
          <a:xfrm>
            <a:off x="2861674" y="4899666"/>
            <a:ext cx="1367652" cy="476296"/>
            <a:chOff x="2954475" y="3458158"/>
            <a:chExt cx="1089155" cy="357231"/>
          </a:xfrm>
        </p:grpSpPr>
        <p:sp>
          <p:nvSpPr>
            <p:cNvPr id="1022" name="Google Shape;1022;p33"/>
            <p:cNvSpPr/>
            <p:nvPr/>
          </p:nvSpPr>
          <p:spPr>
            <a:xfrm>
              <a:off x="2954475" y="3458158"/>
              <a:ext cx="1089155" cy="357231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2954475" y="3458158"/>
              <a:ext cx="1089155" cy="357231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834" y="1293"/>
                  </a:moveTo>
                  <a:cubicBezTo>
                    <a:pt x="28087" y="1495"/>
                    <a:pt x="28350" y="1558"/>
                    <a:pt x="28614" y="1558"/>
                  </a:cubicBezTo>
                  <a:cubicBezTo>
                    <a:pt x="29000" y="1558"/>
                    <a:pt x="29389" y="1426"/>
                    <a:pt x="29763" y="1402"/>
                  </a:cubicBezTo>
                  <a:cubicBezTo>
                    <a:pt x="29985" y="1388"/>
                    <a:pt x="30207" y="1382"/>
                    <a:pt x="30429" y="1382"/>
                  </a:cubicBezTo>
                  <a:cubicBezTo>
                    <a:pt x="32271" y="1382"/>
                    <a:pt x="34088" y="1821"/>
                    <a:pt x="35931" y="1852"/>
                  </a:cubicBezTo>
                  <a:cubicBezTo>
                    <a:pt x="36743" y="1866"/>
                    <a:pt x="37628" y="2248"/>
                    <a:pt x="38446" y="2354"/>
                  </a:cubicBezTo>
                  <a:cubicBezTo>
                    <a:pt x="39423" y="2480"/>
                    <a:pt x="40350" y="2891"/>
                    <a:pt x="41255" y="3162"/>
                  </a:cubicBezTo>
                  <a:cubicBezTo>
                    <a:pt x="42022" y="3390"/>
                    <a:pt x="43062" y="3625"/>
                    <a:pt x="43622" y="4593"/>
                  </a:cubicBezTo>
                  <a:cubicBezTo>
                    <a:pt x="44183" y="5565"/>
                    <a:pt x="44186" y="6711"/>
                    <a:pt x="44110" y="7648"/>
                  </a:cubicBezTo>
                  <a:cubicBezTo>
                    <a:pt x="44138" y="10204"/>
                    <a:pt x="43869" y="12515"/>
                    <a:pt x="43536" y="14827"/>
                  </a:cubicBezTo>
                  <a:cubicBezTo>
                    <a:pt x="43469" y="15283"/>
                    <a:pt x="43189" y="15051"/>
                    <a:pt x="43086" y="15222"/>
                  </a:cubicBezTo>
                  <a:cubicBezTo>
                    <a:pt x="42309" y="16516"/>
                    <a:pt x="41136" y="16372"/>
                    <a:pt x="40047" y="16474"/>
                  </a:cubicBezTo>
                  <a:cubicBezTo>
                    <a:pt x="38998" y="16573"/>
                    <a:pt x="37945" y="16698"/>
                    <a:pt x="36896" y="16698"/>
                  </a:cubicBezTo>
                  <a:cubicBezTo>
                    <a:pt x="36691" y="16698"/>
                    <a:pt x="36487" y="16694"/>
                    <a:pt x="36282" y="16683"/>
                  </a:cubicBezTo>
                  <a:cubicBezTo>
                    <a:pt x="36143" y="16675"/>
                    <a:pt x="36003" y="16672"/>
                    <a:pt x="35864" y="16672"/>
                  </a:cubicBezTo>
                  <a:cubicBezTo>
                    <a:pt x="35019" y="16672"/>
                    <a:pt x="34180" y="16794"/>
                    <a:pt x="33351" y="16848"/>
                  </a:cubicBezTo>
                  <a:cubicBezTo>
                    <a:pt x="33044" y="16868"/>
                    <a:pt x="32736" y="16875"/>
                    <a:pt x="32429" y="16875"/>
                  </a:cubicBezTo>
                  <a:cubicBezTo>
                    <a:pt x="31559" y="16875"/>
                    <a:pt x="30691" y="16816"/>
                    <a:pt x="29822" y="16816"/>
                  </a:cubicBezTo>
                  <a:cubicBezTo>
                    <a:pt x="29434" y="16816"/>
                    <a:pt x="29045" y="16828"/>
                    <a:pt x="28656" y="16862"/>
                  </a:cubicBezTo>
                  <a:cubicBezTo>
                    <a:pt x="28378" y="16886"/>
                    <a:pt x="28098" y="16896"/>
                    <a:pt x="27817" y="16896"/>
                  </a:cubicBezTo>
                  <a:cubicBezTo>
                    <a:pt x="26867" y="16896"/>
                    <a:pt x="25910" y="16787"/>
                    <a:pt x="24957" y="16787"/>
                  </a:cubicBezTo>
                  <a:cubicBezTo>
                    <a:pt x="24941" y="16787"/>
                    <a:pt x="24926" y="16787"/>
                    <a:pt x="24911" y="16787"/>
                  </a:cubicBezTo>
                  <a:cubicBezTo>
                    <a:pt x="24053" y="16792"/>
                    <a:pt x="23193" y="16934"/>
                    <a:pt x="22339" y="16934"/>
                  </a:cubicBezTo>
                  <a:cubicBezTo>
                    <a:pt x="22189" y="16934"/>
                    <a:pt x="22039" y="16930"/>
                    <a:pt x="21890" y="16919"/>
                  </a:cubicBezTo>
                  <a:cubicBezTo>
                    <a:pt x="21782" y="16912"/>
                    <a:pt x="21676" y="16909"/>
                    <a:pt x="21569" y="16909"/>
                  </a:cubicBezTo>
                  <a:cubicBezTo>
                    <a:pt x="20875" y="16909"/>
                    <a:pt x="20189" y="17042"/>
                    <a:pt x="19492" y="17042"/>
                  </a:cubicBezTo>
                  <a:cubicBezTo>
                    <a:pt x="19263" y="17042"/>
                    <a:pt x="19032" y="17028"/>
                    <a:pt x="18800" y="16989"/>
                  </a:cubicBezTo>
                  <a:cubicBezTo>
                    <a:pt x="18681" y="16970"/>
                    <a:pt x="18561" y="16962"/>
                    <a:pt x="18440" y="16962"/>
                  </a:cubicBezTo>
                  <a:cubicBezTo>
                    <a:pt x="17939" y="16962"/>
                    <a:pt x="17423" y="17098"/>
                    <a:pt x="16910" y="17098"/>
                  </a:cubicBezTo>
                  <a:cubicBezTo>
                    <a:pt x="16741" y="17098"/>
                    <a:pt x="16572" y="17083"/>
                    <a:pt x="16404" y="17044"/>
                  </a:cubicBezTo>
                  <a:cubicBezTo>
                    <a:pt x="16275" y="17014"/>
                    <a:pt x="16142" y="17003"/>
                    <a:pt x="16009" y="17003"/>
                  </a:cubicBezTo>
                  <a:cubicBezTo>
                    <a:pt x="15722" y="17003"/>
                    <a:pt x="15436" y="17052"/>
                    <a:pt x="15187" y="17052"/>
                  </a:cubicBezTo>
                  <a:cubicBezTo>
                    <a:pt x="15100" y="17052"/>
                    <a:pt x="15017" y="17046"/>
                    <a:pt x="14941" y="17030"/>
                  </a:cubicBezTo>
                  <a:cubicBezTo>
                    <a:pt x="14771" y="16994"/>
                    <a:pt x="14601" y="16982"/>
                    <a:pt x="14432" y="16982"/>
                  </a:cubicBezTo>
                  <a:cubicBezTo>
                    <a:pt x="14032" y="16982"/>
                    <a:pt x="13635" y="17052"/>
                    <a:pt x="13247" y="17052"/>
                  </a:cubicBezTo>
                  <a:cubicBezTo>
                    <a:pt x="12983" y="17052"/>
                    <a:pt x="12723" y="17019"/>
                    <a:pt x="12469" y="16910"/>
                  </a:cubicBezTo>
                  <a:cubicBezTo>
                    <a:pt x="12311" y="16842"/>
                    <a:pt x="12171" y="16812"/>
                    <a:pt x="12038" y="16812"/>
                  </a:cubicBezTo>
                  <a:cubicBezTo>
                    <a:pt x="11868" y="16812"/>
                    <a:pt x="11708" y="16860"/>
                    <a:pt x="11534" y="16940"/>
                  </a:cubicBezTo>
                  <a:cubicBezTo>
                    <a:pt x="11404" y="16999"/>
                    <a:pt x="11279" y="17022"/>
                    <a:pt x="11156" y="17022"/>
                  </a:cubicBezTo>
                  <a:cubicBezTo>
                    <a:pt x="10630" y="17022"/>
                    <a:pt x="10155" y="16582"/>
                    <a:pt x="9602" y="16582"/>
                  </a:cubicBezTo>
                  <a:cubicBezTo>
                    <a:pt x="9570" y="16582"/>
                    <a:pt x="9538" y="16583"/>
                    <a:pt x="9505" y="16586"/>
                  </a:cubicBezTo>
                  <a:cubicBezTo>
                    <a:pt x="9350" y="16601"/>
                    <a:pt x="9195" y="16607"/>
                    <a:pt x="9039" y="16607"/>
                  </a:cubicBezTo>
                  <a:cubicBezTo>
                    <a:pt x="8323" y="16607"/>
                    <a:pt x="7597" y="16479"/>
                    <a:pt x="6873" y="16471"/>
                  </a:cubicBezTo>
                  <a:cubicBezTo>
                    <a:pt x="6179" y="16462"/>
                    <a:pt x="5487" y="16145"/>
                    <a:pt x="4845" y="15732"/>
                  </a:cubicBezTo>
                  <a:cubicBezTo>
                    <a:pt x="4583" y="15564"/>
                    <a:pt x="4257" y="15549"/>
                    <a:pt x="3975" y="15446"/>
                  </a:cubicBezTo>
                  <a:cubicBezTo>
                    <a:pt x="2713" y="14986"/>
                    <a:pt x="2143" y="13842"/>
                    <a:pt x="1867" y="12478"/>
                  </a:cubicBezTo>
                  <a:cubicBezTo>
                    <a:pt x="1569" y="10994"/>
                    <a:pt x="1439" y="9456"/>
                    <a:pt x="1271" y="7936"/>
                  </a:cubicBezTo>
                  <a:cubicBezTo>
                    <a:pt x="1178" y="7094"/>
                    <a:pt x="1108" y="6240"/>
                    <a:pt x="1113" y="5392"/>
                  </a:cubicBezTo>
                  <a:cubicBezTo>
                    <a:pt x="1119" y="4342"/>
                    <a:pt x="2195" y="3090"/>
                    <a:pt x="3037" y="2927"/>
                  </a:cubicBezTo>
                  <a:cubicBezTo>
                    <a:pt x="3884" y="2762"/>
                    <a:pt x="4721" y="2441"/>
                    <a:pt x="5577" y="2441"/>
                  </a:cubicBezTo>
                  <a:cubicBezTo>
                    <a:pt x="5635" y="2441"/>
                    <a:pt x="5692" y="2443"/>
                    <a:pt x="5750" y="2446"/>
                  </a:cubicBezTo>
                  <a:cubicBezTo>
                    <a:pt x="5843" y="2451"/>
                    <a:pt x="5936" y="2453"/>
                    <a:pt x="6028" y="2453"/>
                  </a:cubicBezTo>
                  <a:cubicBezTo>
                    <a:pt x="7170" y="2453"/>
                    <a:pt x="8259" y="2092"/>
                    <a:pt x="9375" y="1902"/>
                  </a:cubicBezTo>
                  <a:cubicBezTo>
                    <a:pt x="9924" y="1807"/>
                    <a:pt x="10521" y="1789"/>
                    <a:pt x="11112" y="1789"/>
                  </a:cubicBezTo>
                  <a:cubicBezTo>
                    <a:pt x="11294" y="1789"/>
                    <a:pt x="11476" y="1791"/>
                    <a:pt x="11655" y="1793"/>
                  </a:cubicBezTo>
                  <a:cubicBezTo>
                    <a:pt x="11687" y="1793"/>
                    <a:pt x="11719" y="1793"/>
                    <a:pt x="11751" y="1793"/>
                  </a:cubicBezTo>
                  <a:cubicBezTo>
                    <a:pt x="12841" y="1793"/>
                    <a:pt x="13943" y="1598"/>
                    <a:pt x="15027" y="1598"/>
                  </a:cubicBezTo>
                  <a:cubicBezTo>
                    <a:pt x="15346" y="1598"/>
                    <a:pt x="15663" y="1615"/>
                    <a:pt x="15978" y="1659"/>
                  </a:cubicBezTo>
                  <a:cubicBezTo>
                    <a:pt x="16233" y="1694"/>
                    <a:pt x="16486" y="1708"/>
                    <a:pt x="16739" y="1708"/>
                  </a:cubicBezTo>
                  <a:cubicBezTo>
                    <a:pt x="17677" y="1708"/>
                    <a:pt x="18601" y="1517"/>
                    <a:pt x="19540" y="1517"/>
                  </a:cubicBezTo>
                  <a:cubicBezTo>
                    <a:pt x="19793" y="1517"/>
                    <a:pt x="20046" y="1530"/>
                    <a:pt x="20301" y="1565"/>
                  </a:cubicBezTo>
                  <a:cubicBezTo>
                    <a:pt x="20467" y="1588"/>
                    <a:pt x="20643" y="1596"/>
                    <a:pt x="20826" y="1596"/>
                  </a:cubicBezTo>
                  <a:cubicBezTo>
                    <a:pt x="21255" y="1596"/>
                    <a:pt x="21716" y="1552"/>
                    <a:pt x="22139" y="1552"/>
                  </a:cubicBezTo>
                  <a:cubicBezTo>
                    <a:pt x="22281" y="1552"/>
                    <a:pt x="22418" y="1557"/>
                    <a:pt x="22549" y="1570"/>
                  </a:cubicBezTo>
                  <a:cubicBezTo>
                    <a:pt x="22721" y="1588"/>
                    <a:pt x="22893" y="1594"/>
                    <a:pt x="23065" y="1594"/>
                  </a:cubicBezTo>
                  <a:cubicBezTo>
                    <a:pt x="23641" y="1594"/>
                    <a:pt x="24215" y="1519"/>
                    <a:pt x="24795" y="1519"/>
                  </a:cubicBezTo>
                  <a:cubicBezTo>
                    <a:pt x="25039" y="1519"/>
                    <a:pt x="25284" y="1532"/>
                    <a:pt x="25530" y="1570"/>
                  </a:cubicBezTo>
                  <a:cubicBezTo>
                    <a:pt x="25876" y="1624"/>
                    <a:pt x="26315" y="1770"/>
                    <a:pt x="26754" y="1770"/>
                  </a:cubicBezTo>
                  <a:cubicBezTo>
                    <a:pt x="27133" y="1770"/>
                    <a:pt x="27512" y="1662"/>
                    <a:pt x="27834" y="1293"/>
                  </a:cubicBezTo>
                  <a:close/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33"/>
          <p:cNvGrpSpPr/>
          <p:nvPr/>
        </p:nvGrpSpPr>
        <p:grpSpPr>
          <a:xfrm>
            <a:off x="3390985" y="2972494"/>
            <a:ext cx="309029" cy="518386"/>
            <a:chOff x="3497766" y="2048168"/>
            <a:chExt cx="246101" cy="388799"/>
          </a:xfrm>
        </p:grpSpPr>
        <p:sp>
          <p:nvSpPr>
            <p:cNvPr id="1025" name="Google Shape;1025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" name="Google Shape;1027;p33"/>
          <p:cNvGrpSpPr/>
          <p:nvPr/>
        </p:nvGrpSpPr>
        <p:grpSpPr>
          <a:xfrm>
            <a:off x="2982030" y="3537916"/>
            <a:ext cx="1126940" cy="1238121"/>
            <a:chOff x="3053464" y="2436820"/>
            <a:chExt cx="897459" cy="928614"/>
          </a:xfrm>
        </p:grpSpPr>
        <p:grpSp>
          <p:nvGrpSpPr>
            <p:cNvPr id="1028" name="Google Shape;1028;p33"/>
            <p:cNvGrpSpPr/>
            <p:nvPr/>
          </p:nvGrpSpPr>
          <p:grpSpPr>
            <a:xfrm>
              <a:off x="3053464" y="2436820"/>
              <a:ext cx="897459" cy="928614"/>
              <a:chOff x="3050314" y="2465320"/>
              <a:chExt cx="897459" cy="928614"/>
            </a:xfrm>
          </p:grpSpPr>
          <p:sp>
            <p:nvSpPr>
              <p:cNvPr id="1029" name="Google Shape;1029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3"/>
              <p:cNvSpPr/>
              <p:nvPr/>
            </p:nvSpPr>
            <p:spPr>
              <a:xfrm>
                <a:off x="3050314" y="2465320"/>
                <a:ext cx="897459" cy="928614"/>
              </a:xfrm>
              <a:custGeom>
                <a:avLst/>
                <a:gdLst/>
                <a:ahLst/>
                <a:cxnLst/>
                <a:rect l="l" t="t" r="r" b="b"/>
                <a:pathLst>
                  <a:path w="71326" h="73802" extrusionOk="0">
                    <a:moveTo>
                      <a:pt x="45467" y="1554"/>
                    </a:moveTo>
                    <a:cubicBezTo>
                      <a:pt x="46650" y="1554"/>
                      <a:pt x="47855" y="1751"/>
                      <a:pt x="49044" y="1854"/>
                    </a:cubicBezTo>
                    <a:cubicBezTo>
                      <a:pt x="51397" y="2056"/>
                      <a:pt x="53657" y="2614"/>
                      <a:pt x="55768" y="3708"/>
                    </a:cubicBezTo>
                    <a:cubicBezTo>
                      <a:pt x="55973" y="3814"/>
                      <a:pt x="56220" y="3837"/>
                      <a:pt x="56521" y="3918"/>
                    </a:cubicBezTo>
                    <a:cubicBezTo>
                      <a:pt x="55681" y="5169"/>
                      <a:pt x="54892" y="6376"/>
                      <a:pt x="53952" y="7475"/>
                    </a:cubicBezTo>
                    <a:cubicBezTo>
                      <a:pt x="52965" y="8625"/>
                      <a:pt x="52198" y="9941"/>
                      <a:pt x="51188" y="11081"/>
                    </a:cubicBezTo>
                    <a:cubicBezTo>
                      <a:pt x="50628" y="11713"/>
                      <a:pt x="51283" y="12964"/>
                      <a:pt x="52249" y="13206"/>
                    </a:cubicBezTo>
                    <a:cubicBezTo>
                      <a:pt x="52582" y="13292"/>
                      <a:pt x="53114" y="13073"/>
                      <a:pt x="52982" y="13760"/>
                    </a:cubicBezTo>
                    <a:cubicBezTo>
                      <a:pt x="53518" y="13760"/>
                      <a:pt x="53870" y="14140"/>
                      <a:pt x="54253" y="14420"/>
                    </a:cubicBezTo>
                    <a:cubicBezTo>
                      <a:pt x="55247" y="15145"/>
                      <a:pt x="56412" y="15594"/>
                      <a:pt x="57286" y="16543"/>
                    </a:cubicBezTo>
                    <a:cubicBezTo>
                      <a:pt x="57686" y="16977"/>
                      <a:pt x="58347" y="17308"/>
                      <a:pt x="58739" y="17755"/>
                    </a:cubicBezTo>
                    <a:cubicBezTo>
                      <a:pt x="59346" y="18449"/>
                      <a:pt x="60200" y="18953"/>
                      <a:pt x="60534" y="19875"/>
                    </a:cubicBezTo>
                    <a:cubicBezTo>
                      <a:pt x="60632" y="20144"/>
                      <a:pt x="60889" y="20253"/>
                      <a:pt x="61062" y="20443"/>
                    </a:cubicBezTo>
                    <a:cubicBezTo>
                      <a:pt x="62031" y="21515"/>
                      <a:pt x="62907" y="22666"/>
                      <a:pt x="63681" y="23884"/>
                    </a:cubicBezTo>
                    <a:cubicBezTo>
                      <a:pt x="64476" y="25136"/>
                      <a:pt x="65677" y="26199"/>
                      <a:pt x="65921" y="27767"/>
                    </a:cubicBezTo>
                    <a:cubicBezTo>
                      <a:pt x="66029" y="28465"/>
                      <a:pt x="66397" y="28993"/>
                      <a:pt x="66743" y="29584"/>
                    </a:cubicBezTo>
                    <a:cubicBezTo>
                      <a:pt x="67202" y="30363"/>
                      <a:pt x="67398" y="31295"/>
                      <a:pt x="67717" y="32158"/>
                    </a:cubicBezTo>
                    <a:cubicBezTo>
                      <a:pt x="68043" y="33040"/>
                      <a:pt x="68261" y="33960"/>
                      <a:pt x="68527" y="34857"/>
                    </a:cubicBezTo>
                    <a:cubicBezTo>
                      <a:pt x="68767" y="35666"/>
                      <a:pt x="69221" y="36598"/>
                      <a:pt x="69050" y="37335"/>
                    </a:cubicBezTo>
                    <a:cubicBezTo>
                      <a:pt x="68821" y="38319"/>
                      <a:pt x="69499" y="39233"/>
                      <a:pt x="69011" y="40146"/>
                    </a:cubicBezTo>
                    <a:cubicBezTo>
                      <a:pt x="69659" y="40702"/>
                      <a:pt x="68941" y="41343"/>
                      <a:pt x="69064" y="41770"/>
                    </a:cubicBezTo>
                    <a:cubicBezTo>
                      <a:pt x="69339" y="42730"/>
                      <a:pt x="68893" y="43553"/>
                      <a:pt x="68936" y="44418"/>
                    </a:cubicBezTo>
                    <a:cubicBezTo>
                      <a:pt x="68975" y="45230"/>
                      <a:pt x="68955" y="46050"/>
                      <a:pt x="68770" y="46794"/>
                    </a:cubicBezTo>
                    <a:cubicBezTo>
                      <a:pt x="68656" y="47251"/>
                      <a:pt x="68676" y="47823"/>
                      <a:pt x="68280" y="48240"/>
                    </a:cubicBezTo>
                    <a:cubicBezTo>
                      <a:pt x="68045" y="48486"/>
                      <a:pt x="68011" y="48827"/>
                      <a:pt x="68082" y="49233"/>
                    </a:cubicBezTo>
                    <a:cubicBezTo>
                      <a:pt x="68185" y="49821"/>
                      <a:pt x="67679" y="50303"/>
                      <a:pt x="67485" y="50852"/>
                    </a:cubicBezTo>
                    <a:cubicBezTo>
                      <a:pt x="66968" y="52303"/>
                      <a:pt x="66279" y="53696"/>
                      <a:pt x="65654" y="55108"/>
                    </a:cubicBezTo>
                    <a:cubicBezTo>
                      <a:pt x="65095" y="56370"/>
                      <a:pt x="64378" y="57504"/>
                      <a:pt x="63523" y="58616"/>
                    </a:cubicBezTo>
                    <a:cubicBezTo>
                      <a:pt x="62569" y="59854"/>
                      <a:pt x="61522" y="61018"/>
                      <a:pt x="60508" y="62188"/>
                    </a:cubicBezTo>
                    <a:cubicBezTo>
                      <a:pt x="59733" y="63082"/>
                      <a:pt x="58727" y="63848"/>
                      <a:pt x="57798" y="64638"/>
                    </a:cubicBezTo>
                    <a:cubicBezTo>
                      <a:pt x="56331" y="65884"/>
                      <a:pt x="54610" y="66702"/>
                      <a:pt x="53092" y="67846"/>
                    </a:cubicBezTo>
                    <a:cubicBezTo>
                      <a:pt x="52195" y="68522"/>
                      <a:pt x="51040" y="68879"/>
                      <a:pt x="50003" y="69381"/>
                    </a:cubicBezTo>
                    <a:cubicBezTo>
                      <a:pt x="48436" y="70139"/>
                      <a:pt x="46747" y="70583"/>
                      <a:pt x="45081" y="71066"/>
                    </a:cubicBezTo>
                    <a:cubicBezTo>
                      <a:pt x="43186" y="71613"/>
                      <a:pt x="41240" y="71826"/>
                      <a:pt x="39267" y="71826"/>
                    </a:cubicBezTo>
                    <a:cubicBezTo>
                      <a:pt x="39170" y="71826"/>
                      <a:pt x="39072" y="71826"/>
                      <a:pt x="38975" y="71825"/>
                    </a:cubicBezTo>
                    <a:cubicBezTo>
                      <a:pt x="38966" y="71825"/>
                      <a:pt x="38957" y="71825"/>
                      <a:pt x="38948" y="71825"/>
                    </a:cubicBezTo>
                    <a:cubicBezTo>
                      <a:pt x="38300" y="71825"/>
                      <a:pt x="37632" y="72055"/>
                      <a:pt x="36997" y="72055"/>
                    </a:cubicBezTo>
                    <a:cubicBezTo>
                      <a:pt x="36882" y="72055"/>
                      <a:pt x="36769" y="72048"/>
                      <a:pt x="36657" y="72030"/>
                    </a:cubicBezTo>
                    <a:cubicBezTo>
                      <a:pt x="36287" y="71972"/>
                      <a:pt x="35918" y="71954"/>
                      <a:pt x="35550" y="71954"/>
                    </a:cubicBezTo>
                    <a:cubicBezTo>
                      <a:pt x="34891" y="71954"/>
                      <a:pt x="34232" y="72013"/>
                      <a:pt x="33565" y="72013"/>
                    </a:cubicBezTo>
                    <a:cubicBezTo>
                      <a:pt x="33207" y="72013"/>
                      <a:pt x="32846" y="71996"/>
                      <a:pt x="32482" y="71943"/>
                    </a:cubicBezTo>
                    <a:cubicBezTo>
                      <a:pt x="30682" y="71682"/>
                      <a:pt x="28960" y="71187"/>
                      <a:pt x="27230" y="70734"/>
                    </a:cubicBezTo>
                    <a:cubicBezTo>
                      <a:pt x="26734" y="70605"/>
                      <a:pt x="26085" y="70226"/>
                      <a:pt x="25607" y="70079"/>
                    </a:cubicBezTo>
                    <a:cubicBezTo>
                      <a:pt x="24869" y="69855"/>
                      <a:pt x="24200" y="69479"/>
                      <a:pt x="23524" y="69185"/>
                    </a:cubicBezTo>
                    <a:cubicBezTo>
                      <a:pt x="21890" y="68476"/>
                      <a:pt x="20365" y="67514"/>
                      <a:pt x="18901" y="66491"/>
                    </a:cubicBezTo>
                    <a:cubicBezTo>
                      <a:pt x="18439" y="66166"/>
                      <a:pt x="17951" y="65879"/>
                      <a:pt x="17442" y="65634"/>
                    </a:cubicBezTo>
                    <a:cubicBezTo>
                      <a:pt x="16562" y="65204"/>
                      <a:pt x="15625" y="64737"/>
                      <a:pt x="15127" y="63776"/>
                    </a:cubicBezTo>
                    <a:cubicBezTo>
                      <a:pt x="15073" y="63672"/>
                      <a:pt x="14937" y="63572"/>
                      <a:pt x="14821" y="63543"/>
                    </a:cubicBezTo>
                    <a:cubicBezTo>
                      <a:pt x="13985" y="63330"/>
                      <a:pt x="13601" y="62491"/>
                      <a:pt x="12869" y="62149"/>
                    </a:cubicBezTo>
                    <a:cubicBezTo>
                      <a:pt x="12646" y="62045"/>
                      <a:pt x="12663" y="61861"/>
                      <a:pt x="12615" y="61690"/>
                    </a:cubicBezTo>
                    <a:cubicBezTo>
                      <a:pt x="12548" y="61450"/>
                      <a:pt x="12441" y="61217"/>
                      <a:pt x="12207" y="61124"/>
                    </a:cubicBezTo>
                    <a:cubicBezTo>
                      <a:pt x="11493" y="60839"/>
                      <a:pt x="11094" y="60246"/>
                      <a:pt x="10608" y="59696"/>
                    </a:cubicBezTo>
                    <a:cubicBezTo>
                      <a:pt x="9420" y="58345"/>
                      <a:pt x="8612" y="56732"/>
                      <a:pt x="7467" y="55363"/>
                    </a:cubicBezTo>
                    <a:cubicBezTo>
                      <a:pt x="7166" y="55001"/>
                      <a:pt x="7245" y="54553"/>
                      <a:pt x="7069" y="54164"/>
                    </a:cubicBezTo>
                    <a:cubicBezTo>
                      <a:pt x="6856" y="53690"/>
                      <a:pt x="5991" y="53842"/>
                      <a:pt x="6116" y="52926"/>
                    </a:cubicBezTo>
                    <a:cubicBezTo>
                      <a:pt x="6170" y="52512"/>
                      <a:pt x="5535" y="51874"/>
                      <a:pt x="5269" y="51306"/>
                    </a:cubicBezTo>
                    <a:cubicBezTo>
                      <a:pt x="4781" y="50263"/>
                      <a:pt x="4224" y="49242"/>
                      <a:pt x="3835" y="48161"/>
                    </a:cubicBezTo>
                    <a:cubicBezTo>
                      <a:pt x="3418" y="47007"/>
                      <a:pt x="3107" y="45815"/>
                      <a:pt x="2833" y="44608"/>
                    </a:cubicBezTo>
                    <a:cubicBezTo>
                      <a:pt x="2566" y="43430"/>
                      <a:pt x="2385" y="42232"/>
                      <a:pt x="2234" y="41055"/>
                    </a:cubicBezTo>
                    <a:cubicBezTo>
                      <a:pt x="2155" y="40431"/>
                      <a:pt x="2205" y="39716"/>
                      <a:pt x="2172" y="39042"/>
                    </a:cubicBezTo>
                    <a:cubicBezTo>
                      <a:pt x="2127" y="38056"/>
                      <a:pt x="2194" y="37074"/>
                      <a:pt x="2325" y="36100"/>
                    </a:cubicBezTo>
                    <a:cubicBezTo>
                      <a:pt x="2525" y="34616"/>
                      <a:pt x="2752" y="33137"/>
                      <a:pt x="3007" y="31661"/>
                    </a:cubicBezTo>
                    <a:cubicBezTo>
                      <a:pt x="3116" y="31023"/>
                      <a:pt x="3404" y="30410"/>
                      <a:pt x="3466" y="29770"/>
                    </a:cubicBezTo>
                    <a:cubicBezTo>
                      <a:pt x="3525" y="29145"/>
                      <a:pt x="3819" y="28594"/>
                      <a:pt x="4026" y="28058"/>
                    </a:cubicBezTo>
                    <a:cubicBezTo>
                      <a:pt x="4411" y="27058"/>
                      <a:pt x="4891" y="26068"/>
                      <a:pt x="5327" y="25085"/>
                    </a:cubicBezTo>
                    <a:cubicBezTo>
                      <a:pt x="6182" y="23150"/>
                      <a:pt x="7478" y="21513"/>
                      <a:pt x="8603" y="19769"/>
                    </a:cubicBezTo>
                    <a:cubicBezTo>
                      <a:pt x="9595" y="18231"/>
                      <a:pt x="10835" y="16856"/>
                      <a:pt x="12150" y="15543"/>
                    </a:cubicBezTo>
                    <a:cubicBezTo>
                      <a:pt x="12749" y="14947"/>
                      <a:pt x="13653" y="14515"/>
                      <a:pt x="13875" y="13527"/>
                    </a:cubicBezTo>
                    <a:cubicBezTo>
                      <a:pt x="13945" y="13217"/>
                      <a:pt x="14427" y="13228"/>
                      <a:pt x="14699" y="13020"/>
                    </a:cubicBezTo>
                    <a:cubicBezTo>
                      <a:pt x="15669" y="12276"/>
                      <a:pt x="16566" y="11455"/>
                      <a:pt x="17490" y="10660"/>
                    </a:cubicBezTo>
                    <a:cubicBezTo>
                      <a:pt x="18140" y="10100"/>
                      <a:pt x="19194" y="10047"/>
                      <a:pt x="19548" y="9081"/>
                    </a:cubicBezTo>
                    <a:cubicBezTo>
                      <a:pt x="19638" y="9099"/>
                      <a:pt x="19722" y="9108"/>
                      <a:pt x="19802" y="9108"/>
                    </a:cubicBezTo>
                    <a:cubicBezTo>
                      <a:pt x="20809" y="9108"/>
                      <a:pt x="21113" y="7759"/>
                      <a:pt x="22030" y="7745"/>
                    </a:cubicBezTo>
                    <a:cubicBezTo>
                      <a:pt x="22985" y="7729"/>
                      <a:pt x="23375" y="6807"/>
                      <a:pt x="24211" y="6667"/>
                    </a:cubicBezTo>
                    <a:cubicBezTo>
                      <a:pt x="24711" y="6583"/>
                      <a:pt x="24920" y="5979"/>
                      <a:pt x="25579" y="5979"/>
                    </a:cubicBezTo>
                    <a:cubicBezTo>
                      <a:pt x="25617" y="5979"/>
                      <a:pt x="25656" y="5981"/>
                      <a:pt x="25698" y="5985"/>
                    </a:cubicBezTo>
                    <a:cubicBezTo>
                      <a:pt x="25717" y="5987"/>
                      <a:pt x="25738" y="5988"/>
                      <a:pt x="25759" y="5988"/>
                    </a:cubicBezTo>
                    <a:cubicBezTo>
                      <a:pt x="26189" y="5988"/>
                      <a:pt x="26832" y="5556"/>
                      <a:pt x="27278" y="5273"/>
                    </a:cubicBezTo>
                    <a:cubicBezTo>
                      <a:pt x="28941" y="4218"/>
                      <a:pt x="30853" y="3960"/>
                      <a:pt x="32651" y="3352"/>
                    </a:cubicBezTo>
                    <a:cubicBezTo>
                      <a:pt x="34297" y="2795"/>
                      <a:pt x="36069" y="2815"/>
                      <a:pt x="37726" y="2348"/>
                    </a:cubicBezTo>
                    <a:cubicBezTo>
                      <a:pt x="39974" y="1717"/>
                      <a:pt x="42288" y="1829"/>
                      <a:pt x="44567" y="1597"/>
                    </a:cubicBezTo>
                    <a:cubicBezTo>
                      <a:pt x="44865" y="1567"/>
                      <a:pt x="45165" y="1554"/>
                      <a:pt x="45467" y="1554"/>
                    </a:cubicBezTo>
                    <a:close/>
                    <a:moveTo>
                      <a:pt x="43237" y="0"/>
                    </a:moveTo>
                    <a:cubicBezTo>
                      <a:pt x="41868" y="0"/>
                      <a:pt x="40497" y="154"/>
                      <a:pt x="39144" y="270"/>
                    </a:cubicBezTo>
                    <a:cubicBezTo>
                      <a:pt x="37706" y="393"/>
                      <a:pt x="36234" y="617"/>
                      <a:pt x="34798" y="1045"/>
                    </a:cubicBezTo>
                    <a:cubicBezTo>
                      <a:pt x="33851" y="1326"/>
                      <a:pt x="32841" y="1563"/>
                      <a:pt x="31842" y="1752"/>
                    </a:cubicBezTo>
                    <a:cubicBezTo>
                      <a:pt x="29554" y="2186"/>
                      <a:pt x="27449" y="3210"/>
                      <a:pt x="25295" y="4045"/>
                    </a:cubicBezTo>
                    <a:cubicBezTo>
                      <a:pt x="24909" y="4195"/>
                      <a:pt x="24445" y="4431"/>
                      <a:pt x="24050" y="4618"/>
                    </a:cubicBezTo>
                    <a:cubicBezTo>
                      <a:pt x="23370" y="4937"/>
                      <a:pt x="22736" y="5369"/>
                      <a:pt x="22106" y="5729"/>
                    </a:cubicBezTo>
                    <a:cubicBezTo>
                      <a:pt x="21653" y="5987"/>
                      <a:pt x="21007" y="5981"/>
                      <a:pt x="20662" y="6545"/>
                    </a:cubicBezTo>
                    <a:cubicBezTo>
                      <a:pt x="20458" y="6878"/>
                      <a:pt x="19979" y="7043"/>
                      <a:pt x="19621" y="7283"/>
                    </a:cubicBezTo>
                    <a:cubicBezTo>
                      <a:pt x="18601" y="7967"/>
                      <a:pt x="17486" y="8473"/>
                      <a:pt x="16543" y="9325"/>
                    </a:cubicBezTo>
                    <a:cubicBezTo>
                      <a:pt x="15627" y="10153"/>
                      <a:pt x="14489" y="10745"/>
                      <a:pt x="13573" y="11607"/>
                    </a:cubicBezTo>
                    <a:cubicBezTo>
                      <a:pt x="12943" y="12200"/>
                      <a:pt x="12193" y="12621"/>
                      <a:pt x="11587" y="13286"/>
                    </a:cubicBezTo>
                    <a:cubicBezTo>
                      <a:pt x="11159" y="13752"/>
                      <a:pt x="10842" y="14289"/>
                      <a:pt x="10420" y="14742"/>
                    </a:cubicBezTo>
                    <a:cubicBezTo>
                      <a:pt x="9877" y="15325"/>
                      <a:pt x="9264" y="15845"/>
                      <a:pt x="8684" y="16395"/>
                    </a:cubicBezTo>
                    <a:cubicBezTo>
                      <a:pt x="8003" y="17041"/>
                      <a:pt x="7645" y="17920"/>
                      <a:pt x="7075" y="18646"/>
                    </a:cubicBezTo>
                    <a:cubicBezTo>
                      <a:pt x="6170" y="19801"/>
                      <a:pt x="5266" y="21000"/>
                      <a:pt x="4560" y="22243"/>
                    </a:cubicBezTo>
                    <a:cubicBezTo>
                      <a:pt x="3703" y="23752"/>
                      <a:pt x="2631" y="25199"/>
                      <a:pt x="2360" y="27062"/>
                    </a:cubicBezTo>
                    <a:cubicBezTo>
                      <a:pt x="2217" y="28050"/>
                      <a:pt x="1606" y="28983"/>
                      <a:pt x="1494" y="30066"/>
                    </a:cubicBezTo>
                    <a:cubicBezTo>
                      <a:pt x="1461" y="30374"/>
                      <a:pt x="1366" y="30886"/>
                      <a:pt x="1089" y="31228"/>
                    </a:cubicBezTo>
                    <a:cubicBezTo>
                      <a:pt x="761" y="31636"/>
                      <a:pt x="442" y="32065"/>
                      <a:pt x="1091" y="32480"/>
                    </a:cubicBezTo>
                    <a:cubicBezTo>
                      <a:pt x="1022" y="32552"/>
                      <a:pt x="960" y="32572"/>
                      <a:pt x="898" y="32572"/>
                    </a:cubicBezTo>
                    <a:cubicBezTo>
                      <a:pt x="810" y="32572"/>
                      <a:pt x="725" y="32531"/>
                      <a:pt x="628" y="32531"/>
                    </a:cubicBezTo>
                    <a:cubicBezTo>
                      <a:pt x="600" y="32531"/>
                      <a:pt x="570" y="32534"/>
                      <a:pt x="539" y="32544"/>
                    </a:cubicBezTo>
                    <a:cubicBezTo>
                      <a:pt x="878" y="33222"/>
                      <a:pt x="876" y="33221"/>
                      <a:pt x="430" y="33754"/>
                    </a:cubicBezTo>
                    <a:cubicBezTo>
                      <a:pt x="346" y="33854"/>
                      <a:pt x="231" y="33950"/>
                      <a:pt x="279" y="34104"/>
                    </a:cubicBezTo>
                    <a:cubicBezTo>
                      <a:pt x="495" y="34790"/>
                      <a:pt x="335" y="35469"/>
                      <a:pt x="232" y="36147"/>
                    </a:cubicBezTo>
                    <a:cubicBezTo>
                      <a:pt x="8" y="37640"/>
                      <a:pt x="270" y="39154"/>
                      <a:pt x="58" y="40649"/>
                    </a:cubicBezTo>
                    <a:cubicBezTo>
                      <a:pt x="49" y="40728"/>
                      <a:pt x="58" y="40809"/>
                      <a:pt x="88" y="40884"/>
                    </a:cubicBezTo>
                    <a:cubicBezTo>
                      <a:pt x="246" y="41307"/>
                      <a:pt x="357" y="41699"/>
                      <a:pt x="145" y="42173"/>
                    </a:cubicBezTo>
                    <a:cubicBezTo>
                      <a:pt x="69" y="42344"/>
                      <a:pt x="0" y="42942"/>
                      <a:pt x="207" y="42951"/>
                    </a:cubicBezTo>
                    <a:cubicBezTo>
                      <a:pt x="982" y="42992"/>
                      <a:pt x="526" y="43438"/>
                      <a:pt x="543" y="43734"/>
                    </a:cubicBezTo>
                    <a:cubicBezTo>
                      <a:pt x="595" y="44603"/>
                      <a:pt x="735" y="45457"/>
                      <a:pt x="993" y="46294"/>
                    </a:cubicBezTo>
                    <a:cubicBezTo>
                      <a:pt x="1278" y="47220"/>
                      <a:pt x="1474" y="48180"/>
                      <a:pt x="1839" y="49071"/>
                    </a:cubicBezTo>
                    <a:cubicBezTo>
                      <a:pt x="2160" y="49850"/>
                      <a:pt x="2763" y="50434"/>
                      <a:pt x="2962" y="51367"/>
                    </a:cubicBezTo>
                    <a:cubicBezTo>
                      <a:pt x="3208" y="52510"/>
                      <a:pt x="3914" y="53595"/>
                      <a:pt x="4588" y="54593"/>
                    </a:cubicBezTo>
                    <a:cubicBezTo>
                      <a:pt x="5470" y="55902"/>
                      <a:pt x="6402" y="57174"/>
                      <a:pt x="7236" y="58518"/>
                    </a:cubicBezTo>
                    <a:cubicBezTo>
                      <a:pt x="8239" y="60134"/>
                      <a:pt x="9620" y="61443"/>
                      <a:pt x="10943" y="62782"/>
                    </a:cubicBezTo>
                    <a:cubicBezTo>
                      <a:pt x="11215" y="63057"/>
                      <a:pt x="11384" y="63481"/>
                      <a:pt x="11778" y="63641"/>
                    </a:cubicBezTo>
                    <a:cubicBezTo>
                      <a:pt x="13038" y="64156"/>
                      <a:pt x="13794" y="65326"/>
                      <a:pt x="14922" y="66047"/>
                    </a:cubicBezTo>
                    <a:cubicBezTo>
                      <a:pt x="15995" y="66735"/>
                      <a:pt x="16977" y="67623"/>
                      <a:pt x="17980" y="68446"/>
                    </a:cubicBezTo>
                    <a:cubicBezTo>
                      <a:pt x="18817" y="69135"/>
                      <a:pt x="19836" y="69488"/>
                      <a:pt x="20731" y="70061"/>
                    </a:cubicBezTo>
                    <a:cubicBezTo>
                      <a:pt x="21782" y="70731"/>
                      <a:pt x="22860" y="71316"/>
                      <a:pt x="24058" y="71672"/>
                    </a:cubicBezTo>
                    <a:cubicBezTo>
                      <a:pt x="24617" y="71837"/>
                      <a:pt x="25208" y="71946"/>
                      <a:pt x="25715" y="72212"/>
                    </a:cubicBezTo>
                    <a:cubicBezTo>
                      <a:pt x="27252" y="73018"/>
                      <a:pt x="28975" y="73004"/>
                      <a:pt x="30609" y="73354"/>
                    </a:cubicBezTo>
                    <a:cubicBezTo>
                      <a:pt x="32046" y="73664"/>
                      <a:pt x="33564" y="73589"/>
                      <a:pt x="35044" y="73723"/>
                    </a:cubicBezTo>
                    <a:cubicBezTo>
                      <a:pt x="35633" y="73776"/>
                      <a:pt x="36221" y="73801"/>
                      <a:pt x="36808" y="73801"/>
                    </a:cubicBezTo>
                    <a:cubicBezTo>
                      <a:pt x="38145" y="73801"/>
                      <a:pt x="39475" y="73673"/>
                      <a:pt x="40790" y="73463"/>
                    </a:cubicBezTo>
                    <a:cubicBezTo>
                      <a:pt x="41185" y="73400"/>
                      <a:pt x="41599" y="73276"/>
                      <a:pt x="42001" y="73276"/>
                    </a:cubicBezTo>
                    <a:cubicBezTo>
                      <a:pt x="42059" y="73276"/>
                      <a:pt x="42116" y="73278"/>
                      <a:pt x="42173" y="73284"/>
                    </a:cubicBezTo>
                    <a:cubicBezTo>
                      <a:pt x="42246" y="73291"/>
                      <a:pt x="42318" y="73295"/>
                      <a:pt x="42389" y="73295"/>
                    </a:cubicBezTo>
                    <a:cubicBezTo>
                      <a:pt x="42800" y="73295"/>
                      <a:pt x="43170" y="73180"/>
                      <a:pt x="43561" y="73065"/>
                    </a:cubicBezTo>
                    <a:cubicBezTo>
                      <a:pt x="44424" y="72810"/>
                      <a:pt x="45291" y="72559"/>
                      <a:pt x="46149" y="72299"/>
                    </a:cubicBezTo>
                    <a:cubicBezTo>
                      <a:pt x="46885" y="72077"/>
                      <a:pt x="47668" y="71985"/>
                      <a:pt x="48389" y="71649"/>
                    </a:cubicBezTo>
                    <a:cubicBezTo>
                      <a:pt x="48960" y="71383"/>
                      <a:pt x="49581" y="71226"/>
                      <a:pt x="50160" y="70979"/>
                    </a:cubicBezTo>
                    <a:cubicBezTo>
                      <a:pt x="50507" y="70831"/>
                      <a:pt x="51045" y="70826"/>
                      <a:pt x="51462" y="70571"/>
                    </a:cubicBezTo>
                    <a:cubicBezTo>
                      <a:pt x="52339" y="70033"/>
                      <a:pt x="53260" y="69580"/>
                      <a:pt x="54106" y="68972"/>
                    </a:cubicBezTo>
                    <a:cubicBezTo>
                      <a:pt x="54573" y="68636"/>
                      <a:pt x="55189" y="68471"/>
                      <a:pt x="55665" y="68079"/>
                    </a:cubicBezTo>
                    <a:cubicBezTo>
                      <a:pt x="56057" y="67757"/>
                      <a:pt x="56485" y="67342"/>
                      <a:pt x="56880" y="67183"/>
                    </a:cubicBezTo>
                    <a:cubicBezTo>
                      <a:pt x="57812" y="66806"/>
                      <a:pt x="58266" y="65873"/>
                      <a:pt x="59157" y="65514"/>
                    </a:cubicBezTo>
                    <a:cubicBezTo>
                      <a:pt x="59363" y="65431"/>
                      <a:pt x="59486" y="65276"/>
                      <a:pt x="59624" y="65105"/>
                    </a:cubicBezTo>
                    <a:cubicBezTo>
                      <a:pt x="60320" y="64254"/>
                      <a:pt x="60957" y="63325"/>
                      <a:pt x="61783" y="62620"/>
                    </a:cubicBezTo>
                    <a:cubicBezTo>
                      <a:pt x="62449" y="62053"/>
                      <a:pt x="63141" y="61441"/>
                      <a:pt x="63583" y="60774"/>
                    </a:cubicBezTo>
                    <a:cubicBezTo>
                      <a:pt x="64475" y="59428"/>
                      <a:pt x="65620" y="58282"/>
                      <a:pt x="66400" y="56832"/>
                    </a:cubicBezTo>
                    <a:cubicBezTo>
                      <a:pt x="67071" y="55586"/>
                      <a:pt x="67631" y="54273"/>
                      <a:pt x="68384" y="53081"/>
                    </a:cubicBezTo>
                    <a:cubicBezTo>
                      <a:pt x="69073" y="51988"/>
                      <a:pt x="69355" y="50743"/>
                      <a:pt x="69745" y="49578"/>
                    </a:cubicBezTo>
                    <a:cubicBezTo>
                      <a:pt x="70240" y="48102"/>
                      <a:pt x="70692" y="46557"/>
                      <a:pt x="70759" y="44938"/>
                    </a:cubicBezTo>
                    <a:cubicBezTo>
                      <a:pt x="70781" y="44432"/>
                      <a:pt x="70692" y="43777"/>
                      <a:pt x="70896" y="43412"/>
                    </a:cubicBezTo>
                    <a:cubicBezTo>
                      <a:pt x="71326" y="42642"/>
                      <a:pt x="71100" y="41803"/>
                      <a:pt x="71014" y="41181"/>
                    </a:cubicBezTo>
                    <a:cubicBezTo>
                      <a:pt x="70868" y="40128"/>
                      <a:pt x="71033" y="39095"/>
                      <a:pt x="70923" y="38051"/>
                    </a:cubicBezTo>
                    <a:cubicBezTo>
                      <a:pt x="70686" y="35823"/>
                      <a:pt x="70285" y="33660"/>
                      <a:pt x="69574" y="31539"/>
                    </a:cubicBezTo>
                    <a:cubicBezTo>
                      <a:pt x="69008" y="29848"/>
                      <a:pt x="68303" y="28263"/>
                      <a:pt x="67394" y="26701"/>
                    </a:cubicBezTo>
                    <a:cubicBezTo>
                      <a:pt x="66480" y="25127"/>
                      <a:pt x="65375" y="23680"/>
                      <a:pt x="64478" y="22095"/>
                    </a:cubicBezTo>
                    <a:cubicBezTo>
                      <a:pt x="63624" y="20583"/>
                      <a:pt x="62468" y="19216"/>
                      <a:pt x="61298" y="17915"/>
                    </a:cubicBezTo>
                    <a:cubicBezTo>
                      <a:pt x="59554" y="15974"/>
                      <a:pt x="57577" y="14291"/>
                      <a:pt x="55265" y="13015"/>
                    </a:cubicBezTo>
                    <a:cubicBezTo>
                      <a:pt x="54589" y="12640"/>
                      <a:pt x="53848" y="12345"/>
                      <a:pt x="53259" y="11809"/>
                    </a:cubicBezTo>
                    <a:cubicBezTo>
                      <a:pt x="53039" y="11612"/>
                      <a:pt x="52935" y="11484"/>
                      <a:pt x="53156" y="11176"/>
                    </a:cubicBezTo>
                    <a:cubicBezTo>
                      <a:pt x="53811" y="10268"/>
                      <a:pt x="54562" y="9422"/>
                      <a:pt x="55189" y="8516"/>
                    </a:cubicBezTo>
                    <a:cubicBezTo>
                      <a:pt x="56040" y="7284"/>
                      <a:pt x="56978" y="6113"/>
                      <a:pt x="57793" y="4851"/>
                    </a:cubicBezTo>
                    <a:cubicBezTo>
                      <a:pt x="58447" y="3838"/>
                      <a:pt x="58419" y="3317"/>
                      <a:pt x="57323" y="2774"/>
                    </a:cubicBezTo>
                    <a:cubicBezTo>
                      <a:pt x="56325" y="2280"/>
                      <a:pt x="55309" y="1742"/>
                      <a:pt x="54239" y="1489"/>
                    </a:cubicBezTo>
                    <a:cubicBezTo>
                      <a:pt x="52423" y="1060"/>
                      <a:pt x="50665" y="429"/>
                      <a:pt x="48747" y="327"/>
                    </a:cubicBezTo>
                    <a:cubicBezTo>
                      <a:pt x="47030" y="237"/>
                      <a:pt x="45311" y="40"/>
                      <a:pt x="43584" y="4"/>
                    </a:cubicBezTo>
                    <a:cubicBezTo>
                      <a:pt x="43469" y="2"/>
                      <a:pt x="43353" y="0"/>
                      <a:pt x="43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33"/>
            <p:cNvGrpSpPr/>
            <p:nvPr/>
          </p:nvGrpSpPr>
          <p:grpSpPr>
            <a:xfrm>
              <a:off x="3303729" y="2660792"/>
              <a:ext cx="502689" cy="564679"/>
              <a:chOff x="3303729" y="2660792"/>
              <a:chExt cx="502689" cy="564679"/>
            </a:xfrm>
          </p:grpSpPr>
          <p:sp>
            <p:nvSpPr>
              <p:cNvPr id="1032" name="Google Shape;1032;p33"/>
              <p:cNvSpPr/>
              <p:nvPr/>
            </p:nvSpPr>
            <p:spPr>
              <a:xfrm>
                <a:off x="3333802" y="2748065"/>
                <a:ext cx="315871" cy="477405"/>
              </a:xfrm>
              <a:custGeom>
                <a:avLst/>
                <a:gdLst/>
                <a:ahLst/>
                <a:cxnLst/>
                <a:rect l="l" t="t" r="r" b="b"/>
                <a:pathLst>
                  <a:path w="25104" h="37942" extrusionOk="0">
                    <a:moveTo>
                      <a:pt x="12374" y="11363"/>
                    </a:moveTo>
                    <a:cubicBezTo>
                      <a:pt x="12484" y="11363"/>
                      <a:pt x="12593" y="11368"/>
                      <a:pt x="12702" y="11380"/>
                    </a:cubicBezTo>
                    <a:cubicBezTo>
                      <a:pt x="12807" y="11391"/>
                      <a:pt x="12914" y="11393"/>
                      <a:pt x="13021" y="11393"/>
                    </a:cubicBezTo>
                    <a:cubicBezTo>
                      <a:pt x="13095" y="11393"/>
                      <a:pt x="13170" y="11392"/>
                      <a:pt x="13244" y="11392"/>
                    </a:cubicBezTo>
                    <a:cubicBezTo>
                      <a:pt x="13602" y="11392"/>
                      <a:pt x="13963" y="11417"/>
                      <a:pt x="14287" y="11707"/>
                    </a:cubicBezTo>
                    <a:cubicBezTo>
                      <a:pt x="14737" y="12108"/>
                      <a:pt x="14539" y="12567"/>
                      <a:pt x="14458" y="12946"/>
                    </a:cubicBezTo>
                    <a:cubicBezTo>
                      <a:pt x="14003" y="15074"/>
                      <a:pt x="13581" y="17209"/>
                      <a:pt x="13522" y="19391"/>
                    </a:cubicBezTo>
                    <a:cubicBezTo>
                      <a:pt x="13478" y="21037"/>
                      <a:pt x="13250" y="22669"/>
                      <a:pt x="13463" y="24340"/>
                    </a:cubicBezTo>
                    <a:cubicBezTo>
                      <a:pt x="13548" y="25016"/>
                      <a:pt x="13771" y="25695"/>
                      <a:pt x="13758" y="26402"/>
                    </a:cubicBezTo>
                    <a:cubicBezTo>
                      <a:pt x="13752" y="26685"/>
                      <a:pt x="13782" y="26752"/>
                      <a:pt x="13494" y="26762"/>
                    </a:cubicBezTo>
                    <a:cubicBezTo>
                      <a:pt x="12881" y="26780"/>
                      <a:pt x="12268" y="26734"/>
                      <a:pt x="11654" y="26871"/>
                    </a:cubicBezTo>
                    <a:cubicBezTo>
                      <a:pt x="11610" y="26880"/>
                      <a:pt x="11547" y="26889"/>
                      <a:pt x="11477" y="26889"/>
                    </a:cubicBezTo>
                    <a:cubicBezTo>
                      <a:pt x="11318" y="26889"/>
                      <a:pt x="11121" y="26842"/>
                      <a:pt x="11033" y="26643"/>
                    </a:cubicBezTo>
                    <a:cubicBezTo>
                      <a:pt x="10921" y="26388"/>
                      <a:pt x="11010" y="26328"/>
                      <a:pt x="11160" y="26328"/>
                    </a:cubicBezTo>
                    <a:cubicBezTo>
                      <a:pt x="11210" y="26328"/>
                      <a:pt x="11267" y="26335"/>
                      <a:pt x="11325" y="26343"/>
                    </a:cubicBezTo>
                    <a:cubicBezTo>
                      <a:pt x="11322" y="26216"/>
                      <a:pt x="11350" y="26076"/>
                      <a:pt x="11310" y="25961"/>
                    </a:cubicBezTo>
                    <a:cubicBezTo>
                      <a:pt x="11193" y="25632"/>
                      <a:pt x="11277" y="25212"/>
                      <a:pt x="11216" y="24995"/>
                    </a:cubicBezTo>
                    <a:cubicBezTo>
                      <a:pt x="10826" y="23571"/>
                      <a:pt x="11434" y="22016"/>
                      <a:pt x="10723" y="20698"/>
                    </a:cubicBezTo>
                    <a:cubicBezTo>
                      <a:pt x="10275" y="19867"/>
                      <a:pt x="10754" y="19024"/>
                      <a:pt x="10408" y="18242"/>
                    </a:cubicBezTo>
                    <a:cubicBezTo>
                      <a:pt x="10103" y="17557"/>
                      <a:pt x="10319" y="16726"/>
                      <a:pt x="9680" y="15904"/>
                    </a:cubicBezTo>
                    <a:lnTo>
                      <a:pt x="9680" y="15904"/>
                    </a:lnTo>
                    <a:lnTo>
                      <a:pt x="10170" y="16176"/>
                    </a:lnTo>
                    <a:cubicBezTo>
                      <a:pt x="9787" y="15728"/>
                      <a:pt x="9628" y="15074"/>
                      <a:pt x="9540" y="14630"/>
                    </a:cubicBezTo>
                    <a:cubicBezTo>
                      <a:pt x="9373" y="13780"/>
                      <a:pt x="9032" y="12805"/>
                      <a:pt x="9454" y="11940"/>
                    </a:cubicBezTo>
                    <a:cubicBezTo>
                      <a:pt x="9626" y="11588"/>
                      <a:pt x="9946" y="11538"/>
                      <a:pt x="10287" y="11538"/>
                    </a:cubicBezTo>
                    <a:cubicBezTo>
                      <a:pt x="10423" y="11538"/>
                      <a:pt x="10563" y="11546"/>
                      <a:pt x="10698" y="11546"/>
                    </a:cubicBezTo>
                    <a:cubicBezTo>
                      <a:pt x="10794" y="11546"/>
                      <a:pt x="10888" y="11542"/>
                      <a:pt x="10977" y="11528"/>
                    </a:cubicBezTo>
                    <a:cubicBezTo>
                      <a:pt x="11438" y="11455"/>
                      <a:pt x="11911" y="11363"/>
                      <a:pt x="12374" y="11363"/>
                    </a:cubicBezTo>
                    <a:close/>
                    <a:moveTo>
                      <a:pt x="11873" y="1316"/>
                    </a:moveTo>
                    <a:cubicBezTo>
                      <a:pt x="13102" y="1316"/>
                      <a:pt x="14303" y="1559"/>
                      <a:pt x="15504" y="1959"/>
                    </a:cubicBezTo>
                    <a:cubicBezTo>
                      <a:pt x="17422" y="2598"/>
                      <a:pt x="19032" y="3745"/>
                      <a:pt x="20309" y="5343"/>
                    </a:cubicBezTo>
                    <a:cubicBezTo>
                      <a:pt x="20790" y="5943"/>
                      <a:pt x="21062" y="6683"/>
                      <a:pt x="21723" y="7181"/>
                    </a:cubicBezTo>
                    <a:cubicBezTo>
                      <a:pt x="21994" y="7385"/>
                      <a:pt x="22126" y="8057"/>
                      <a:pt x="22118" y="8343"/>
                    </a:cubicBezTo>
                    <a:cubicBezTo>
                      <a:pt x="22096" y="9087"/>
                      <a:pt x="22569" y="9591"/>
                      <a:pt x="22758" y="10207"/>
                    </a:cubicBezTo>
                    <a:cubicBezTo>
                      <a:pt x="23055" y="11179"/>
                      <a:pt x="23066" y="12198"/>
                      <a:pt x="23369" y="13136"/>
                    </a:cubicBezTo>
                    <a:cubicBezTo>
                      <a:pt x="23607" y="13875"/>
                      <a:pt x="23476" y="14633"/>
                      <a:pt x="23492" y="15312"/>
                    </a:cubicBezTo>
                    <a:cubicBezTo>
                      <a:pt x="23506" y="15991"/>
                      <a:pt x="23201" y="16896"/>
                      <a:pt x="22759" y="17573"/>
                    </a:cubicBezTo>
                    <a:cubicBezTo>
                      <a:pt x="22460" y="18029"/>
                      <a:pt x="22198" y="18505"/>
                      <a:pt x="21902" y="18959"/>
                    </a:cubicBezTo>
                    <a:cubicBezTo>
                      <a:pt x="21358" y="19796"/>
                      <a:pt x="20802" y="20626"/>
                      <a:pt x="20281" y="21477"/>
                    </a:cubicBezTo>
                    <a:cubicBezTo>
                      <a:pt x="19772" y="22305"/>
                      <a:pt x="19088" y="23073"/>
                      <a:pt x="18878" y="24022"/>
                    </a:cubicBezTo>
                    <a:cubicBezTo>
                      <a:pt x="18702" y="24809"/>
                      <a:pt x="18394" y="25509"/>
                      <a:pt x="18074" y="26227"/>
                    </a:cubicBezTo>
                    <a:cubicBezTo>
                      <a:pt x="17971" y="26457"/>
                      <a:pt x="17920" y="26494"/>
                      <a:pt x="17657" y="26517"/>
                    </a:cubicBezTo>
                    <a:cubicBezTo>
                      <a:pt x="17418" y="26539"/>
                      <a:pt x="17180" y="26546"/>
                      <a:pt x="16940" y="26546"/>
                    </a:cubicBezTo>
                    <a:cubicBezTo>
                      <a:pt x="16595" y="26546"/>
                      <a:pt x="16248" y="26532"/>
                      <a:pt x="15899" y="26532"/>
                    </a:cubicBezTo>
                    <a:cubicBezTo>
                      <a:pt x="15483" y="26532"/>
                      <a:pt x="15063" y="26551"/>
                      <a:pt x="14639" y="26634"/>
                    </a:cubicBezTo>
                    <a:cubicBezTo>
                      <a:pt x="15347" y="25931"/>
                      <a:pt x="14969" y="25072"/>
                      <a:pt x="14832" y="24452"/>
                    </a:cubicBezTo>
                    <a:cubicBezTo>
                      <a:pt x="14656" y="23649"/>
                      <a:pt x="14696" y="22884"/>
                      <a:pt x="14717" y="22112"/>
                    </a:cubicBezTo>
                    <a:cubicBezTo>
                      <a:pt x="14734" y="21438"/>
                      <a:pt x="14899" y="20695"/>
                      <a:pt x="14869" y="20093"/>
                    </a:cubicBezTo>
                    <a:cubicBezTo>
                      <a:pt x="14811" y="18881"/>
                      <a:pt x="15129" y="17742"/>
                      <a:pt x="15166" y="16563"/>
                    </a:cubicBezTo>
                    <a:cubicBezTo>
                      <a:pt x="15208" y="15202"/>
                      <a:pt x="15784" y="13906"/>
                      <a:pt x="15821" y="12531"/>
                    </a:cubicBezTo>
                    <a:cubicBezTo>
                      <a:pt x="16549" y="12119"/>
                      <a:pt x="15787" y="11269"/>
                      <a:pt x="16362" y="10754"/>
                    </a:cubicBezTo>
                    <a:cubicBezTo>
                      <a:pt x="16630" y="10515"/>
                      <a:pt x="16204" y="10392"/>
                      <a:pt x="16003" y="10355"/>
                    </a:cubicBezTo>
                    <a:cubicBezTo>
                      <a:pt x="15546" y="10271"/>
                      <a:pt x="15078" y="10172"/>
                      <a:pt x="14616" y="10172"/>
                    </a:cubicBezTo>
                    <a:cubicBezTo>
                      <a:pt x="14595" y="10172"/>
                      <a:pt x="14575" y="10172"/>
                      <a:pt x="14555" y="10173"/>
                    </a:cubicBezTo>
                    <a:cubicBezTo>
                      <a:pt x="13292" y="10196"/>
                      <a:pt x="12024" y="10117"/>
                      <a:pt x="10770" y="10390"/>
                    </a:cubicBezTo>
                    <a:cubicBezTo>
                      <a:pt x="10536" y="10442"/>
                      <a:pt x="10300" y="10456"/>
                      <a:pt x="10062" y="10456"/>
                    </a:cubicBezTo>
                    <a:cubicBezTo>
                      <a:pt x="9757" y="10456"/>
                      <a:pt x="9450" y="10432"/>
                      <a:pt x="9142" y="10432"/>
                    </a:cubicBezTo>
                    <a:cubicBezTo>
                      <a:pt x="8863" y="10432"/>
                      <a:pt x="8582" y="10452"/>
                      <a:pt x="8303" y="10526"/>
                    </a:cubicBezTo>
                    <a:cubicBezTo>
                      <a:pt x="7646" y="10702"/>
                      <a:pt x="7418" y="10979"/>
                      <a:pt x="7648" y="11633"/>
                    </a:cubicBezTo>
                    <a:cubicBezTo>
                      <a:pt x="8167" y="13105"/>
                      <a:pt x="8444" y="14633"/>
                      <a:pt x="8743" y="16162"/>
                    </a:cubicBezTo>
                    <a:cubicBezTo>
                      <a:pt x="9054" y="17755"/>
                      <a:pt x="9493" y="19324"/>
                      <a:pt x="9698" y="20938"/>
                    </a:cubicBezTo>
                    <a:cubicBezTo>
                      <a:pt x="9922" y="22708"/>
                      <a:pt x="10059" y="24491"/>
                      <a:pt x="10263" y="26265"/>
                    </a:cubicBezTo>
                    <a:cubicBezTo>
                      <a:pt x="10314" y="26701"/>
                      <a:pt x="10140" y="26891"/>
                      <a:pt x="9819" y="26891"/>
                    </a:cubicBezTo>
                    <a:cubicBezTo>
                      <a:pt x="9778" y="26891"/>
                      <a:pt x="9734" y="26888"/>
                      <a:pt x="9687" y="26882"/>
                    </a:cubicBezTo>
                    <a:cubicBezTo>
                      <a:pt x="9461" y="26851"/>
                      <a:pt x="9237" y="26840"/>
                      <a:pt x="9013" y="26840"/>
                    </a:cubicBezTo>
                    <a:cubicBezTo>
                      <a:pt x="8559" y="26840"/>
                      <a:pt x="8107" y="26887"/>
                      <a:pt x="7654" y="26916"/>
                    </a:cubicBezTo>
                    <a:cubicBezTo>
                      <a:pt x="7637" y="26917"/>
                      <a:pt x="7620" y="26917"/>
                      <a:pt x="7604" y="26917"/>
                    </a:cubicBezTo>
                    <a:cubicBezTo>
                      <a:pt x="7320" y="26917"/>
                      <a:pt x="7078" y="26756"/>
                      <a:pt x="7088" y="26475"/>
                    </a:cubicBezTo>
                    <a:cubicBezTo>
                      <a:pt x="7114" y="25772"/>
                      <a:pt x="6827" y="25158"/>
                      <a:pt x="6574" y="24551"/>
                    </a:cubicBezTo>
                    <a:cubicBezTo>
                      <a:pt x="6125" y="23475"/>
                      <a:pt x="5745" y="22344"/>
                      <a:pt x="4894" y="21484"/>
                    </a:cubicBezTo>
                    <a:cubicBezTo>
                      <a:pt x="4748" y="21334"/>
                      <a:pt x="4807" y="21200"/>
                      <a:pt x="4798" y="21025"/>
                    </a:cubicBezTo>
                    <a:cubicBezTo>
                      <a:pt x="4773" y="20528"/>
                      <a:pt x="4333" y="20199"/>
                      <a:pt x="4100" y="19789"/>
                    </a:cubicBezTo>
                    <a:cubicBezTo>
                      <a:pt x="3504" y="18741"/>
                      <a:pt x="3011" y="17626"/>
                      <a:pt x="2545" y="16518"/>
                    </a:cubicBezTo>
                    <a:cubicBezTo>
                      <a:pt x="2223" y="15748"/>
                      <a:pt x="2057" y="14850"/>
                      <a:pt x="1807" y="14046"/>
                    </a:cubicBezTo>
                    <a:cubicBezTo>
                      <a:pt x="1430" y="12831"/>
                      <a:pt x="1273" y="11672"/>
                      <a:pt x="1407" y="10437"/>
                    </a:cubicBezTo>
                    <a:cubicBezTo>
                      <a:pt x="1693" y="7791"/>
                      <a:pt x="2822" y="5517"/>
                      <a:pt x="4849" y="3855"/>
                    </a:cubicBezTo>
                    <a:cubicBezTo>
                      <a:pt x="6100" y="2829"/>
                      <a:pt x="7629" y="2180"/>
                      <a:pt x="9258" y="1698"/>
                    </a:cubicBezTo>
                    <a:cubicBezTo>
                      <a:pt x="10149" y="1434"/>
                      <a:pt x="11018" y="1316"/>
                      <a:pt x="11873" y="1316"/>
                    </a:cubicBezTo>
                    <a:close/>
                    <a:moveTo>
                      <a:pt x="17809" y="27426"/>
                    </a:moveTo>
                    <a:cubicBezTo>
                      <a:pt x="17916" y="27426"/>
                      <a:pt x="17996" y="27527"/>
                      <a:pt x="17968" y="27670"/>
                    </a:cubicBezTo>
                    <a:cubicBezTo>
                      <a:pt x="17954" y="27742"/>
                      <a:pt x="17839" y="27820"/>
                      <a:pt x="17854" y="27869"/>
                    </a:cubicBezTo>
                    <a:cubicBezTo>
                      <a:pt x="17969" y="28250"/>
                      <a:pt x="18022" y="28843"/>
                      <a:pt x="17815" y="28954"/>
                    </a:cubicBezTo>
                    <a:cubicBezTo>
                      <a:pt x="17677" y="29028"/>
                      <a:pt x="17510" y="29050"/>
                      <a:pt x="17332" y="29050"/>
                    </a:cubicBezTo>
                    <a:cubicBezTo>
                      <a:pt x="17073" y="29050"/>
                      <a:pt x="16789" y="29003"/>
                      <a:pt x="16530" y="29003"/>
                    </a:cubicBezTo>
                    <a:cubicBezTo>
                      <a:pt x="16426" y="28997"/>
                      <a:pt x="16322" y="28994"/>
                      <a:pt x="16218" y="28994"/>
                    </a:cubicBezTo>
                    <a:cubicBezTo>
                      <a:pt x="15253" y="28994"/>
                      <a:pt x="14304" y="29240"/>
                      <a:pt x="13340" y="29240"/>
                    </a:cubicBezTo>
                    <a:cubicBezTo>
                      <a:pt x="13206" y="29240"/>
                      <a:pt x="13073" y="29235"/>
                      <a:pt x="12939" y="29224"/>
                    </a:cubicBezTo>
                    <a:cubicBezTo>
                      <a:pt x="11272" y="29094"/>
                      <a:pt x="9605" y="28989"/>
                      <a:pt x="7937" y="28873"/>
                    </a:cubicBezTo>
                    <a:cubicBezTo>
                      <a:pt x="7904" y="28870"/>
                      <a:pt x="7868" y="28870"/>
                      <a:pt x="7833" y="28870"/>
                    </a:cubicBezTo>
                    <a:cubicBezTo>
                      <a:pt x="7814" y="28870"/>
                      <a:pt x="7795" y="28870"/>
                      <a:pt x="7776" y="28870"/>
                    </a:cubicBezTo>
                    <a:cubicBezTo>
                      <a:pt x="7561" y="28870"/>
                      <a:pt x="7350" y="28856"/>
                      <a:pt x="7390" y="28513"/>
                    </a:cubicBezTo>
                    <a:cubicBezTo>
                      <a:pt x="7429" y="28187"/>
                      <a:pt x="7593" y="27961"/>
                      <a:pt x="7956" y="27841"/>
                    </a:cubicBezTo>
                    <a:cubicBezTo>
                      <a:pt x="8175" y="27770"/>
                      <a:pt x="8394" y="27747"/>
                      <a:pt x="8611" y="27747"/>
                    </a:cubicBezTo>
                    <a:cubicBezTo>
                      <a:pt x="8951" y="27747"/>
                      <a:pt x="9289" y="27803"/>
                      <a:pt x="9622" y="27813"/>
                    </a:cubicBezTo>
                    <a:cubicBezTo>
                      <a:pt x="10381" y="27837"/>
                      <a:pt x="11140" y="27859"/>
                      <a:pt x="11898" y="27859"/>
                    </a:cubicBezTo>
                    <a:cubicBezTo>
                      <a:pt x="13007" y="27859"/>
                      <a:pt x="14114" y="27812"/>
                      <a:pt x="15214" y="27655"/>
                    </a:cubicBezTo>
                    <a:cubicBezTo>
                      <a:pt x="15454" y="27620"/>
                      <a:pt x="15696" y="27613"/>
                      <a:pt x="15938" y="27613"/>
                    </a:cubicBezTo>
                    <a:cubicBezTo>
                      <a:pt x="16115" y="27613"/>
                      <a:pt x="16292" y="27617"/>
                      <a:pt x="16469" y="27617"/>
                    </a:cubicBezTo>
                    <a:cubicBezTo>
                      <a:pt x="16898" y="27617"/>
                      <a:pt x="17326" y="27594"/>
                      <a:pt x="17742" y="27438"/>
                    </a:cubicBezTo>
                    <a:cubicBezTo>
                      <a:pt x="17765" y="27430"/>
                      <a:pt x="17787" y="27426"/>
                      <a:pt x="17809" y="27426"/>
                    </a:cubicBezTo>
                    <a:close/>
                    <a:moveTo>
                      <a:pt x="17336" y="29586"/>
                    </a:moveTo>
                    <a:cubicBezTo>
                      <a:pt x="17613" y="29586"/>
                      <a:pt x="17601" y="29747"/>
                      <a:pt x="17587" y="30360"/>
                    </a:cubicBezTo>
                    <a:cubicBezTo>
                      <a:pt x="17584" y="30536"/>
                      <a:pt x="17601" y="30724"/>
                      <a:pt x="17658" y="30887"/>
                    </a:cubicBezTo>
                    <a:cubicBezTo>
                      <a:pt x="17782" y="31233"/>
                      <a:pt x="17667" y="31318"/>
                      <a:pt x="17365" y="31318"/>
                    </a:cubicBezTo>
                    <a:cubicBezTo>
                      <a:pt x="17345" y="31318"/>
                      <a:pt x="17325" y="31317"/>
                      <a:pt x="17304" y="31317"/>
                    </a:cubicBezTo>
                    <a:cubicBezTo>
                      <a:pt x="17223" y="31314"/>
                      <a:pt x="17142" y="31313"/>
                      <a:pt x="17061" y="31313"/>
                    </a:cubicBezTo>
                    <a:cubicBezTo>
                      <a:pt x="16015" y="31313"/>
                      <a:pt x="14967" y="31513"/>
                      <a:pt x="13938" y="31513"/>
                    </a:cubicBezTo>
                    <a:cubicBezTo>
                      <a:pt x="13847" y="31513"/>
                      <a:pt x="13756" y="31511"/>
                      <a:pt x="13665" y="31508"/>
                    </a:cubicBezTo>
                    <a:cubicBezTo>
                      <a:pt x="13506" y="31502"/>
                      <a:pt x="13347" y="31499"/>
                      <a:pt x="13188" y="31499"/>
                    </a:cubicBezTo>
                    <a:cubicBezTo>
                      <a:pt x="12035" y="31499"/>
                      <a:pt x="10890" y="31640"/>
                      <a:pt x="9742" y="31640"/>
                    </a:cubicBezTo>
                    <a:cubicBezTo>
                      <a:pt x="9429" y="31640"/>
                      <a:pt x="9115" y="31630"/>
                      <a:pt x="8801" y="31603"/>
                    </a:cubicBezTo>
                    <a:cubicBezTo>
                      <a:pt x="8130" y="31545"/>
                      <a:pt x="7712" y="31166"/>
                      <a:pt x="7709" y="30615"/>
                    </a:cubicBezTo>
                    <a:cubicBezTo>
                      <a:pt x="7591" y="29970"/>
                      <a:pt x="7874" y="29710"/>
                      <a:pt x="8381" y="29710"/>
                    </a:cubicBezTo>
                    <a:cubicBezTo>
                      <a:pt x="8437" y="29710"/>
                      <a:pt x="8495" y="29713"/>
                      <a:pt x="8556" y="29719"/>
                    </a:cubicBezTo>
                    <a:cubicBezTo>
                      <a:pt x="9918" y="29854"/>
                      <a:pt x="11286" y="29926"/>
                      <a:pt x="12640" y="30052"/>
                    </a:cubicBezTo>
                    <a:cubicBezTo>
                      <a:pt x="12867" y="30073"/>
                      <a:pt x="13092" y="30082"/>
                      <a:pt x="13314" y="30082"/>
                    </a:cubicBezTo>
                    <a:cubicBezTo>
                      <a:pt x="14480" y="30082"/>
                      <a:pt x="15582" y="29825"/>
                      <a:pt x="16712" y="29664"/>
                    </a:cubicBezTo>
                    <a:cubicBezTo>
                      <a:pt x="17006" y="29623"/>
                      <a:pt x="17204" y="29586"/>
                      <a:pt x="17336" y="29586"/>
                    </a:cubicBezTo>
                    <a:close/>
                    <a:moveTo>
                      <a:pt x="17494" y="31925"/>
                    </a:moveTo>
                    <a:cubicBezTo>
                      <a:pt x="17779" y="31925"/>
                      <a:pt x="17592" y="32390"/>
                      <a:pt x="17588" y="32752"/>
                    </a:cubicBezTo>
                    <a:lnTo>
                      <a:pt x="17587" y="32752"/>
                    </a:lnTo>
                    <a:cubicBezTo>
                      <a:pt x="17682" y="33109"/>
                      <a:pt x="17716" y="33659"/>
                      <a:pt x="17419" y="33904"/>
                    </a:cubicBezTo>
                    <a:cubicBezTo>
                      <a:pt x="17350" y="33960"/>
                      <a:pt x="17254" y="33979"/>
                      <a:pt x="17143" y="33979"/>
                    </a:cubicBezTo>
                    <a:cubicBezTo>
                      <a:pt x="16909" y="33979"/>
                      <a:pt x="16606" y="33894"/>
                      <a:pt x="16347" y="33894"/>
                    </a:cubicBezTo>
                    <a:cubicBezTo>
                      <a:pt x="16314" y="33894"/>
                      <a:pt x="16282" y="33896"/>
                      <a:pt x="16250" y="33899"/>
                    </a:cubicBezTo>
                    <a:cubicBezTo>
                      <a:pt x="15691" y="33955"/>
                      <a:pt x="15133" y="33978"/>
                      <a:pt x="14577" y="33978"/>
                    </a:cubicBezTo>
                    <a:cubicBezTo>
                      <a:pt x="12615" y="33978"/>
                      <a:pt x="10671" y="33687"/>
                      <a:pt x="8721" y="33505"/>
                    </a:cubicBezTo>
                    <a:cubicBezTo>
                      <a:pt x="8460" y="33480"/>
                      <a:pt x="8118" y="33555"/>
                      <a:pt x="8147" y="33057"/>
                    </a:cubicBezTo>
                    <a:cubicBezTo>
                      <a:pt x="8171" y="32663"/>
                      <a:pt x="8361" y="32614"/>
                      <a:pt x="8605" y="32614"/>
                    </a:cubicBezTo>
                    <a:cubicBezTo>
                      <a:pt x="8664" y="32614"/>
                      <a:pt x="8727" y="32617"/>
                      <a:pt x="8791" y="32619"/>
                    </a:cubicBezTo>
                    <a:cubicBezTo>
                      <a:pt x="9918" y="32647"/>
                      <a:pt x="11047" y="32692"/>
                      <a:pt x="12174" y="32692"/>
                    </a:cubicBezTo>
                    <a:cubicBezTo>
                      <a:pt x="12354" y="32692"/>
                      <a:pt x="12533" y="32691"/>
                      <a:pt x="12713" y="32689"/>
                    </a:cubicBezTo>
                    <a:cubicBezTo>
                      <a:pt x="13889" y="32671"/>
                      <a:pt x="15062" y="32566"/>
                      <a:pt x="16236" y="32502"/>
                    </a:cubicBezTo>
                    <a:cubicBezTo>
                      <a:pt x="16538" y="32486"/>
                      <a:pt x="16761" y="32251"/>
                      <a:pt x="16986" y="32124"/>
                    </a:cubicBezTo>
                    <a:cubicBezTo>
                      <a:pt x="17233" y="31983"/>
                      <a:pt x="17393" y="31925"/>
                      <a:pt x="17494" y="31925"/>
                    </a:cubicBezTo>
                    <a:close/>
                    <a:moveTo>
                      <a:pt x="11410" y="34923"/>
                    </a:moveTo>
                    <a:cubicBezTo>
                      <a:pt x="11492" y="34923"/>
                      <a:pt x="11570" y="35105"/>
                      <a:pt x="11654" y="35109"/>
                    </a:cubicBezTo>
                    <a:cubicBezTo>
                      <a:pt x="12411" y="35151"/>
                      <a:pt x="13161" y="35376"/>
                      <a:pt x="13927" y="35376"/>
                    </a:cubicBezTo>
                    <a:cubicBezTo>
                      <a:pt x="14242" y="35376"/>
                      <a:pt x="14559" y="35338"/>
                      <a:pt x="14881" y="35234"/>
                    </a:cubicBezTo>
                    <a:lnTo>
                      <a:pt x="14881" y="35234"/>
                    </a:lnTo>
                    <a:cubicBezTo>
                      <a:pt x="14541" y="35472"/>
                      <a:pt x="14500" y="35896"/>
                      <a:pt x="14119" y="36120"/>
                    </a:cubicBezTo>
                    <a:cubicBezTo>
                      <a:pt x="13703" y="36366"/>
                      <a:pt x="13276" y="36490"/>
                      <a:pt x="12864" y="36490"/>
                    </a:cubicBezTo>
                    <a:cubicBezTo>
                      <a:pt x="12260" y="36490"/>
                      <a:pt x="11686" y="36225"/>
                      <a:pt x="11221" y="35694"/>
                    </a:cubicBezTo>
                    <a:cubicBezTo>
                      <a:pt x="10941" y="35374"/>
                      <a:pt x="11230" y="35266"/>
                      <a:pt x="11293" y="35083"/>
                    </a:cubicBezTo>
                    <a:cubicBezTo>
                      <a:pt x="11333" y="34963"/>
                      <a:pt x="11372" y="34923"/>
                      <a:pt x="11410" y="34923"/>
                    </a:cubicBezTo>
                    <a:close/>
                    <a:moveTo>
                      <a:pt x="11219" y="60"/>
                    </a:moveTo>
                    <a:cubicBezTo>
                      <a:pt x="10143" y="60"/>
                      <a:pt x="9112" y="387"/>
                      <a:pt x="8144" y="743"/>
                    </a:cubicBezTo>
                    <a:cubicBezTo>
                      <a:pt x="6865" y="1212"/>
                      <a:pt x="5635" y="1799"/>
                      <a:pt x="4496" y="2681"/>
                    </a:cubicBezTo>
                    <a:cubicBezTo>
                      <a:pt x="3186" y="3695"/>
                      <a:pt x="2136" y="4809"/>
                      <a:pt x="1572" y="6313"/>
                    </a:cubicBezTo>
                    <a:cubicBezTo>
                      <a:pt x="1366" y="6861"/>
                      <a:pt x="943" y="7234"/>
                      <a:pt x="777" y="7822"/>
                    </a:cubicBezTo>
                    <a:cubicBezTo>
                      <a:pt x="540" y="8653"/>
                      <a:pt x="585" y="9502"/>
                      <a:pt x="371" y="10319"/>
                    </a:cubicBezTo>
                    <a:cubicBezTo>
                      <a:pt x="324" y="10495"/>
                      <a:pt x="41" y="10551"/>
                      <a:pt x="126" y="10786"/>
                    </a:cubicBezTo>
                    <a:cubicBezTo>
                      <a:pt x="343" y="11385"/>
                      <a:pt x="288" y="12043"/>
                      <a:pt x="480" y="12626"/>
                    </a:cubicBezTo>
                    <a:cubicBezTo>
                      <a:pt x="646" y="13139"/>
                      <a:pt x="0" y="13715"/>
                      <a:pt x="652" y="14135"/>
                    </a:cubicBezTo>
                    <a:cubicBezTo>
                      <a:pt x="307" y="15409"/>
                      <a:pt x="1831" y="16246"/>
                      <a:pt x="1446" y="17529"/>
                    </a:cubicBezTo>
                    <a:cubicBezTo>
                      <a:pt x="2152" y="17864"/>
                      <a:pt x="2082" y="18683"/>
                      <a:pt x="2332" y="19229"/>
                    </a:cubicBezTo>
                    <a:cubicBezTo>
                      <a:pt x="3090" y="20885"/>
                      <a:pt x="4204" y="22317"/>
                      <a:pt x="5056" y="23907"/>
                    </a:cubicBezTo>
                    <a:cubicBezTo>
                      <a:pt x="5775" y="25245"/>
                      <a:pt x="5641" y="26684"/>
                      <a:pt x="6098" y="28033"/>
                    </a:cubicBezTo>
                    <a:cubicBezTo>
                      <a:pt x="6360" y="28806"/>
                      <a:pt x="6480" y="29730"/>
                      <a:pt x="6436" y="30592"/>
                    </a:cubicBezTo>
                    <a:cubicBezTo>
                      <a:pt x="6392" y="31435"/>
                      <a:pt x="6859" y="32174"/>
                      <a:pt x="6704" y="33064"/>
                    </a:cubicBezTo>
                    <a:cubicBezTo>
                      <a:pt x="6529" y="34065"/>
                      <a:pt x="7463" y="34880"/>
                      <a:pt x="8343" y="34891"/>
                    </a:cubicBezTo>
                    <a:cubicBezTo>
                      <a:pt x="8345" y="34891"/>
                      <a:pt x="8346" y="34891"/>
                      <a:pt x="8348" y="34891"/>
                    </a:cubicBezTo>
                    <a:cubicBezTo>
                      <a:pt x="8591" y="34891"/>
                      <a:pt x="8915" y="34721"/>
                      <a:pt x="9185" y="34721"/>
                    </a:cubicBezTo>
                    <a:cubicBezTo>
                      <a:pt x="9460" y="34721"/>
                      <a:pt x="9679" y="34897"/>
                      <a:pt x="9701" y="35605"/>
                    </a:cubicBezTo>
                    <a:cubicBezTo>
                      <a:pt x="9734" y="36682"/>
                      <a:pt x="11630" y="37743"/>
                      <a:pt x="12732" y="37906"/>
                    </a:cubicBezTo>
                    <a:cubicBezTo>
                      <a:pt x="12892" y="37930"/>
                      <a:pt x="13045" y="37941"/>
                      <a:pt x="13191" y="37941"/>
                    </a:cubicBezTo>
                    <a:cubicBezTo>
                      <a:pt x="14529" y="37941"/>
                      <a:pt x="15282" y="36995"/>
                      <a:pt x="15961" y="36018"/>
                    </a:cubicBezTo>
                    <a:cubicBezTo>
                      <a:pt x="16261" y="35585"/>
                      <a:pt x="16493" y="35370"/>
                      <a:pt x="16986" y="35280"/>
                    </a:cubicBezTo>
                    <a:cubicBezTo>
                      <a:pt x="18301" y="35039"/>
                      <a:pt x="18753" y="34684"/>
                      <a:pt x="18845" y="33518"/>
                    </a:cubicBezTo>
                    <a:cubicBezTo>
                      <a:pt x="18897" y="32881"/>
                      <a:pt x="18864" y="32213"/>
                      <a:pt x="18886" y="31562"/>
                    </a:cubicBezTo>
                    <a:cubicBezTo>
                      <a:pt x="18926" y="30452"/>
                      <a:pt x="19136" y="29325"/>
                      <a:pt x="19133" y="28241"/>
                    </a:cubicBezTo>
                    <a:cubicBezTo>
                      <a:pt x="19131" y="27316"/>
                      <a:pt x="19533" y="26497"/>
                      <a:pt x="19466" y="25569"/>
                    </a:cubicBezTo>
                    <a:cubicBezTo>
                      <a:pt x="19404" y="24732"/>
                      <a:pt x="20231" y="24206"/>
                      <a:pt x="20639" y="23528"/>
                    </a:cubicBezTo>
                    <a:cubicBezTo>
                      <a:pt x="21681" y="21787"/>
                      <a:pt x="22957" y="20202"/>
                      <a:pt x="23837" y="18346"/>
                    </a:cubicBezTo>
                    <a:cubicBezTo>
                      <a:pt x="24589" y="16761"/>
                      <a:pt x="25103" y="15194"/>
                      <a:pt x="24883" y="13438"/>
                    </a:cubicBezTo>
                    <a:cubicBezTo>
                      <a:pt x="24828" y="13009"/>
                      <a:pt x="24579" y="12531"/>
                      <a:pt x="24699" y="12169"/>
                    </a:cubicBezTo>
                    <a:cubicBezTo>
                      <a:pt x="24956" y="11389"/>
                      <a:pt x="24528" y="10753"/>
                      <a:pt x="24282" y="10168"/>
                    </a:cubicBezTo>
                    <a:cubicBezTo>
                      <a:pt x="24183" y="9930"/>
                      <a:pt x="24407" y="9286"/>
                      <a:pt x="23806" y="9258"/>
                    </a:cubicBezTo>
                    <a:cubicBezTo>
                      <a:pt x="24022" y="8359"/>
                      <a:pt x="23391" y="7723"/>
                      <a:pt x="23128" y="6967"/>
                    </a:cubicBezTo>
                    <a:cubicBezTo>
                      <a:pt x="22992" y="6576"/>
                      <a:pt x="22772" y="6251"/>
                      <a:pt x="22579" y="5909"/>
                    </a:cubicBezTo>
                    <a:cubicBezTo>
                      <a:pt x="21997" y="4876"/>
                      <a:pt x="21193" y="3970"/>
                      <a:pt x="20286" y="3270"/>
                    </a:cubicBezTo>
                    <a:cubicBezTo>
                      <a:pt x="19589" y="2731"/>
                      <a:pt x="18831" y="2191"/>
                      <a:pt x="18055" y="1715"/>
                    </a:cubicBezTo>
                    <a:cubicBezTo>
                      <a:pt x="17112" y="1136"/>
                      <a:pt x="16118" y="803"/>
                      <a:pt x="15126" y="431"/>
                    </a:cubicBezTo>
                    <a:cubicBezTo>
                      <a:pt x="13979" y="1"/>
                      <a:pt x="12736" y="251"/>
                      <a:pt x="11548" y="71"/>
                    </a:cubicBezTo>
                    <a:cubicBezTo>
                      <a:pt x="11438" y="64"/>
                      <a:pt x="11328" y="60"/>
                      <a:pt x="11219" y="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3"/>
              <p:cNvSpPr/>
              <p:nvPr/>
            </p:nvSpPr>
            <p:spPr>
              <a:xfrm>
                <a:off x="3661643" y="2996585"/>
                <a:ext cx="100975" cy="8804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6997" extrusionOk="0">
                    <a:moveTo>
                      <a:pt x="616" y="1"/>
                    </a:moveTo>
                    <a:cubicBezTo>
                      <a:pt x="1" y="1"/>
                      <a:pt x="154" y="1119"/>
                      <a:pt x="515" y="1583"/>
                    </a:cubicBezTo>
                    <a:cubicBezTo>
                      <a:pt x="792" y="1939"/>
                      <a:pt x="928" y="2226"/>
                      <a:pt x="1155" y="2590"/>
                    </a:cubicBezTo>
                    <a:cubicBezTo>
                      <a:pt x="1617" y="3335"/>
                      <a:pt x="2692" y="3719"/>
                      <a:pt x="3362" y="4332"/>
                    </a:cubicBezTo>
                    <a:cubicBezTo>
                      <a:pt x="4106" y="5009"/>
                      <a:pt x="4958" y="6082"/>
                      <a:pt x="5884" y="6480"/>
                    </a:cubicBezTo>
                    <a:cubicBezTo>
                      <a:pt x="6225" y="6627"/>
                      <a:pt x="7059" y="6996"/>
                      <a:pt x="7573" y="6996"/>
                    </a:cubicBezTo>
                    <a:cubicBezTo>
                      <a:pt x="7833" y="6996"/>
                      <a:pt x="8010" y="6902"/>
                      <a:pt x="8003" y="6639"/>
                    </a:cubicBezTo>
                    <a:cubicBezTo>
                      <a:pt x="8024" y="6471"/>
                      <a:pt x="7866" y="6273"/>
                      <a:pt x="7737" y="6079"/>
                    </a:cubicBezTo>
                    <a:cubicBezTo>
                      <a:pt x="7113" y="5147"/>
                      <a:pt x="6217" y="4486"/>
                      <a:pt x="5330" y="3848"/>
                    </a:cubicBezTo>
                    <a:cubicBezTo>
                      <a:pt x="4989" y="3604"/>
                      <a:pt x="4988" y="3072"/>
                      <a:pt x="4481" y="3021"/>
                    </a:cubicBezTo>
                    <a:cubicBezTo>
                      <a:pt x="3924" y="2965"/>
                      <a:pt x="3684" y="2431"/>
                      <a:pt x="3292" y="2132"/>
                    </a:cubicBezTo>
                    <a:cubicBezTo>
                      <a:pt x="2587" y="1596"/>
                      <a:pt x="1660" y="311"/>
                      <a:pt x="836" y="40"/>
                    </a:cubicBezTo>
                    <a:cubicBezTo>
                      <a:pt x="754" y="13"/>
                      <a:pt x="680" y="1"/>
                      <a:pt x="6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3"/>
              <p:cNvSpPr/>
              <p:nvPr/>
            </p:nvSpPr>
            <p:spPr>
              <a:xfrm>
                <a:off x="3681775" y="2965707"/>
                <a:ext cx="124642" cy="47310"/>
              </a:xfrm>
              <a:custGeom>
                <a:avLst/>
                <a:gdLst/>
                <a:ahLst/>
                <a:cxnLst/>
                <a:rect l="l" t="t" r="r" b="b"/>
                <a:pathLst>
                  <a:path w="9906" h="3760" extrusionOk="0">
                    <a:moveTo>
                      <a:pt x="1238" y="1"/>
                    </a:moveTo>
                    <a:cubicBezTo>
                      <a:pt x="874" y="1"/>
                      <a:pt x="0" y="452"/>
                      <a:pt x="74" y="643"/>
                    </a:cubicBezTo>
                    <a:cubicBezTo>
                      <a:pt x="233" y="1052"/>
                      <a:pt x="589" y="1366"/>
                      <a:pt x="1000" y="1511"/>
                    </a:cubicBezTo>
                    <a:cubicBezTo>
                      <a:pt x="2577" y="2072"/>
                      <a:pt x="4121" y="2738"/>
                      <a:pt x="5774" y="3081"/>
                    </a:cubicBezTo>
                    <a:cubicBezTo>
                      <a:pt x="6801" y="3293"/>
                      <a:pt x="7777" y="3759"/>
                      <a:pt x="8849" y="3759"/>
                    </a:cubicBezTo>
                    <a:cubicBezTo>
                      <a:pt x="8980" y="3759"/>
                      <a:pt x="9112" y="3752"/>
                      <a:pt x="9246" y="3737"/>
                    </a:cubicBezTo>
                    <a:cubicBezTo>
                      <a:pt x="9264" y="3738"/>
                      <a:pt x="9281" y="3739"/>
                      <a:pt x="9298" y="3739"/>
                    </a:cubicBezTo>
                    <a:cubicBezTo>
                      <a:pt x="9537" y="3739"/>
                      <a:pt x="9740" y="3627"/>
                      <a:pt x="9906" y="3438"/>
                    </a:cubicBezTo>
                    <a:cubicBezTo>
                      <a:pt x="9682" y="3333"/>
                      <a:pt x="9716" y="2883"/>
                      <a:pt x="9406" y="2883"/>
                    </a:cubicBezTo>
                    <a:cubicBezTo>
                      <a:pt x="9351" y="2883"/>
                      <a:pt x="9284" y="2898"/>
                      <a:pt x="9203" y="2931"/>
                    </a:cubicBezTo>
                    <a:cubicBezTo>
                      <a:pt x="9146" y="2954"/>
                      <a:pt x="9094" y="2965"/>
                      <a:pt x="9045" y="2965"/>
                    </a:cubicBezTo>
                    <a:cubicBezTo>
                      <a:pt x="8806" y="2965"/>
                      <a:pt x="8644" y="2726"/>
                      <a:pt x="8451" y="2611"/>
                    </a:cubicBezTo>
                    <a:cubicBezTo>
                      <a:pt x="7697" y="2167"/>
                      <a:pt x="6880" y="1574"/>
                      <a:pt x="6081" y="1574"/>
                    </a:cubicBezTo>
                    <a:cubicBezTo>
                      <a:pt x="6051" y="1574"/>
                      <a:pt x="6022" y="1575"/>
                      <a:pt x="5992" y="1576"/>
                    </a:cubicBezTo>
                    <a:cubicBezTo>
                      <a:pt x="5956" y="1578"/>
                      <a:pt x="5920" y="1579"/>
                      <a:pt x="5885" y="1579"/>
                    </a:cubicBezTo>
                    <a:cubicBezTo>
                      <a:pt x="4991" y="1579"/>
                      <a:pt x="4354" y="960"/>
                      <a:pt x="3468" y="960"/>
                    </a:cubicBezTo>
                    <a:cubicBezTo>
                      <a:pt x="3438" y="960"/>
                      <a:pt x="3408" y="960"/>
                      <a:pt x="3377" y="962"/>
                    </a:cubicBezTo>
                    <a:cubicBezTo>
                      <a:pt x="3361" y="963"/>
                      <a:pt x="3344" y="963"/>
                      <a:pt x="3328" y="963"/>
                    </a:cubicBezTo>
                    <a:cubicBezTo>
                      <a:pt x="2682" y="963"/>
                      <a:pt x="2005" y="344"/>
                      <a:pt x="1341" y="19"/>
                    </a:cubicBezTo>
                    <a:cubicBezTo>
                      <a:pt x="1315" y="6"/>
                      <a:pt x="1280" y="1"/>
                      <a:pt x="12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3"/>
              <p:cNvSpPr/>
              <p:nvPr/>
            </p:nvSpPr>
            <p:spPr>
              <a:xfrm>
                <a:off x="3637396" y="3039807"/>
                <a:ext cx="64058" cy="9376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7452" extrusionOk="0">
                    <a:moveTo>
                      <a:pt x="991" y="1"/>
                    </a:moveTo>
                    <a:cubicBezTo>
                      <a:pt x="521" y="1"/>
                      <a:pt x="1" y="536"/>
                      <a:pt x="195" y="804"/>
                    </a:cubicBezTo>
                    <a:cubicBezTo>
                      <a:pt x="711" y="1515"/>
                      <a:pt x="909" y="2384"/>
                      <a:pt x="1406" y="3098"/>
                    </a:cubicBezTo>
                    <a:cubicBezTo>
                      <a:pt x="1714" y="3540"/>
                      <a:pt x="2148" y="4053"/>
                      <a:pt x="2189" y="4478"/>
                    </a:cubicBezTo>
                    <a:cubicBezTo>
                      <a:pt x="2271" y="5318"/>
                      <a:pt x="3408" y="5391"/>
                      <a:pt x="3267" y="6259"/>
                    </a:cubicBezTo>
                    <a:cubicBezTo>
                      <a:pt x="3269" y="6259"/>
                      <a:pt x="3271" y="6259"/>
                      <a:pt x="3273" y="6259"/>
                    </a:cubicBezTo>
                    <a:cubicBezTo>
                      <a:pt x="3922" y="6259"/>
                      <a:pt x="4015" y="6952"/>
                      <a:pt x="4455" y="7217"/>
                    </a:cubicBezTo>
                    <a:cubicBezTo>
                      <a:pt x="4558" y="7278"/>
                      <a:pt x="4622" y="7452"/>
                      <a:pt x="4737" y="7452"/>
                    </a:cubicBezTo>
                    <a:cubicBezTo>
                      <a:pt x="4778" y="7452"/>
                      <a:pt x="4826" y="7430"/>
                      <a:pt x="4883" y="7373"/>
                    </a:cubicBezTo>
                    <a:cubicBezTo>
                      <a:pt x="5015" y="7242"/>
                      <a:pt x="5090" y="7053"/>
                      <a:pt x="4992" y="6857"/>
                    </a:cubicBezTo>
                    <a:cubicBezTo>
                      <a:pt x="4628" y="6113"/>
                      <a:pt x="4252" y="5377"/>
                      <a:pt x="3898" y="4629"/>
                    </a:cubicBezTo>
                    <a:cubicBezTo>
                      <a:pt x="3645" y="4088"/>
                      <a:pt x="3376" y="3568"/>
                      <a:pt x="3041" y="3059"/>
                    </a:cubicBezTo>
                    <a:cubicBezTo>
                      <a:pt x="2505" y="2243"/>
                      <a:pt x="2141" y="1309"/>
                      <a:pt x="1730" y="415"/>
                    </a:cubicBezTo>
                    <a:cubicBezTo>
                      <a:pt x="1562" y="49"/>
                      <a:pt x="1184" y="174"/>
                      <a:pt x="997" y="1"/>
                    </a:cubicBezTo>
                    <a:cubicBezTo>
                      <a:pt x="995" y="1"/>
                      <a:pt x="993" y="1"/>
                      <a:pt x="9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3"/>
              <p:cNvSpPr/>
              <p:nvPr/>
            </p:nvSpPr>
            <p:spPr>
              <a:xfrm>
                <a:off x="3328554" y="2699093"/>
                <a:ext cx="84240" cy="80264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63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0" y="1491"/>
                      <a:pt x="1366" y="2267"/>
                      <a:pt x="2225" y="3269"/>
                    </a:cubicBezTo>
                    <a:cubicBezTo>
                      <a:pt x="2818" y="3959"/>
                      <a:pt x="3487" y="4597"/>
                      <a:pt x="4184" y="5185"/>
                    </a:cubicBezTo>
                    <a:cubicBezTo>
                      <a:pt x="4769" y="5679"/>
                      <a:pt x="5293" y="6379"/>
                      <a:pt x="6110" y="6379"/>
                    </a:cubicBezTo>
                    <a:cubicBezTo>
                      <a:pt x="6289" y="6379"/>
                      <a:pt x="6483" y="6345"/>
                      <a:pt x="6694" y="6268"/>
                    </a:cubicBezTo>
                    <a:cubicBezTo>
                      <a:pt x="6519" y="5303"/>
                      <a:pt x="1247" y="363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3"/>
              <p:cNvSpPr/>
              <p:nvPr/>
            </p:nvSpPr>
            <p:spPr>
              <a:xfrm>
                <a:off x="3385264" y="2660792"/>
                <a:ext cx="57439" cy="102824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8172" extrusionOk="0">
                    <a:moveTo>
                      <a:pt x="465" y="1"/>
                    </a:moveTo>
                    <a:cubicBezTo>
                      <a:pt x="452" y="1"/>
                      <a:pt x="440" y="2"/>
                      <a:pt x="426" y="5"/>
                    </a:cubicBezTo>
                    <a:cubicBezTo>
                      <a:pt x="0" y="97"/>
                      <a:pt x="475" y="462"/>
                      <a:pt x="395" y="708"/>
                    </a:cubicBezTo>
                    <a:cubicBezTo>
                      <a:pt x="386" y="733"/>
                      <a:pt x="387" y="761"/>
                      <a:pt x="359" y="1003"/>
                    </a:cubicBezTo>
                    <a:cubicBezTo>
                      <a:pt x="719" y="1761"/>
                      <a:pt x="884" y="2760"/>
                      <a:pt x="1329" y="3737"/>
                    </a:cubicBezTo>
                    <a:cubicBezTo>
                      <a:pt x="1845" y="4866"/>
                      <a:pt x="2503" y="5941"/>
                      <a:pt x="2922" y="7112"/>
                    </a:cubicBezTo>
                    <a:cubicBezTo>
                      <a:pt x="3090" y="7581"/>
                      <a:pt x="3556" y="7697"/>
                      <a:pt x="3773" y="8094"/>
                    </a:cubicBezTo>
                    <a:cubicBezTo>
                      <a:pt x="3803" y="8150"/>
                      <a:pt x="3844" y="8171"/>
                      <a:pt x="3890" y="8171"/>
                    </a:cubicBezTo>
                    <a:cubicBezTo>
                      <a:pt x="4019" y="8171"/>
                      <a:pt x="4193" y="8007"/>
                      <a:pt x="4328" y="7951"/>
                    </a:cubicBezTo>
                    <a:cubicBezTo>
                      <a:pt x="4564" y="7853"/>
                      <a:pt x="4518" y="7655"/>
                      <a:pt x="4434" y="7481"/>
                    </a:cubicBezTo>
                    <a:cubicBezTo>
                      <a:pt x="3751" y="6041"/>
                      <a:pt x="3069" y="4597"/>
                      <a:pt x="2371" y="3163"/>
                    </a:cubicBezTo>
                    <a:cubicBezTo>
                      <a:pt x="1960" y="2318"/>
                      <a:pt x="1592" y="1456"/>
                      <a:pt x="1038" y="680"/>
                    </a:cubicBezTo>
                    <a:cubicBezTo>
                      <a:pt x="858" y="430"/>
                      <a:pt x="692" y="1"/>
                      <a:pt x="4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3"/>
              <p:cNvSpPr/>
              <p:nvPr/>
            </p:nvSpPr>
            <p:spPr>
              <a:xfrm>
                <a:off x="3303729" y="2787235"/>
                <a:ext cx="96281" cy="36728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2919" extrusionOk="0">
                    <a:moveTo>
                      <a:pt x="1158" y="0"/>
                    </a:moveTo>
                    <a:cubicBezTo>
                      <a:pt x="927" y="0"/>
                      <a:pt x="700" y="29"/>
                      <a:pt x="550" y="108"/>
                    </a:cubicBezTo>
                    <a:cubicBezTo>
                      <a:pt x="443" y="164"/>
                      <a:pt x="368" y="220"/>
                      <a:pt x="323" y="274"/>
                    </a:cubicBezTo>
                    <a:cubicBezTo>
                      <a:pt x="1" y="652"/>
                      <a:pt x="1073" y="948"/>
                      <a:pt x="1490" y="1165"/>
                    </a:cubicBezTo>
                    <a:cubicBezTo>
                      <a:pt x="2697" y="1796"/>
                      <a:pt x="3986" y="2272"/>
                      <a:pt x="5257" y="2768"/>
                    </a:cubicBezTo>
                    <a:cubicBezTo>
                      <a:pt x="5498" y="2861"/>
                      <a:pt x="5747" y="2919"/>
                      <a:pt x="5992" y="2919"/>
                    </a:cubicBezTo>
                    <a:cubicBezTo>
                      <a:pt x="6302" y="2919"/>
                      <a:pt x="6606" y="2827"/>
                      <a:pt x="6881" y="2601"/>
                    </a:cubicBezTo>
                    <a:cubicBezTo>
                      <a:pt x="7652" y="1970"/>
                      <a:pt x="6113" y="1349"/>
                      <a:pt x="5565" y="1217"/>
                    </a:cubicBezTo>
                    <a:cubicBezTo>
                      <a:pt x="5068" y="1099"/>
                      <a:pt x="4576" y="1179"/>
                      <a:pt x="4126" y="990"/>
                    </a:cubicBezTo>
                    <a:cubicBezTo>
                      <a:pt x="3807" y="855"/>
                      <a:pt x="3604" y="543"/>
                      <a:pt x="3308" y="543"/>
                    </a:cubicBezTo>
                    <a:cubicBezTo>
                      <a:pt x="3206" y="543"/>
                      <a:pt x="3093" y="580"/>
                      <a:pt x="2961" y="672"/>
                    </a:cubicBezTo>
                    <a:cubicBezTo>
                      <a:pt x="2960" y="674"/>
                      <a:pt x="2957" y="674"/>
                      <a:pt x="2954" y="674"/>
                    </a:cubicBezTo>
                    <a:cubicBezTo>
                      <a:pt x="2851" y="674"/>
                      <a:pt x="1997" y="109"/>
                      <a:pt x="1801" y="66"/>
                    </a:cubicBezTo>
                    <a:cubicBezTo>
                      <a:pt x="1637" y="30"/>
                      <a:pt x="1396" y="0"/>
                      <a:pt x="11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9" name="Google Shape;1039;p33"/>
          <p:cNvGrpSpPr/>
          <p:nvPr/>
        </p:nvGrpSpPr>
        <p:grpSpPr>
          <a:xfrm>
            <a:off x="1124190" y="3292353"/>
            <a:ext cx="1367668" cy="476321"/>
            <a:chOff x="1504631" y="2469324"/>
            <a:chExt cx="1089168" cy="357250"/>
          </a:xfrm>
        </p:grpSpPr>
        <p:sp>
          <p:nvSpPr>
            <p:cNvPr id="1040" name="Google Shape;1040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36191" y="1426"/>
                  </a:moveTo>
                  <a:cubicBezTo>
                    <a:pt x="36787" y="1426"/>
                    <a:pt x="37414" y="1496"/>
                    <a:pt x="38002" y="1633"/>
                  </a:cubicBezTo>
                  <a:cubicBezTo>
                    <a:pt x="38112" y="1658"/>
                    <a:pt x="38227" y="1686"/>
                    <a:pt x="38337" y="1686"/>
                  </a:cubicBezTo>
                  <a:cubicBezTo>
                    <a:pt x="38364" y="1686"/>
                    <a:pt x="38389" y="1685"/>
                    <a:pt x="38415" y="1681"/>
                  </a:cubicBezTo>
                  <a:cubicBezTo>
                    <a:pt x="39149" y="1573"/>
                    <a:pt x="39880" y="1529"/>
                    <a:pt x="40608" y="1529"/>
                  </a:cubicBezTo>
                  <a:cubicBezTo>
                    <a:pt x="42771" y="1529"/>
                    <a:pt x="44911" y="1917"/>
                    <a:pt x="47054" y="2176"/>
                  </a:cubicBezTo>
                  <a:cubicBezTo>
                    <a:pt x="48556" y="2356"/>
                    <a:pt x="50069" y="2428"/>
                    <a:pt x="51532" y="2964"/>
                  </a:cubicBezTo>
                  <a:cubicBezTo>
                    <a:pt x="52852" y="3450"/>
                    <a:pt x="54294" y="3697"/>
                    <a:pt x="55489" y="4420"/>
                  </a:cubicBezTo>
                  <a:cubicBezTo>
                    <a:pt x="56060" y="4767"/>
                    <a:pt x="56534" y="5576"/>
                    <a:pt x="56656" y="6245"/>
                  </a:cubicBezTo>
                  <a:cubicBezTo>
                    <a:pt x="56937" y="7785"/>
                    <a:pt x="56902" y="9338"/>
                    <a:pt x="56681" y="10932"/>
                  </a:cubicBezTo>
                  <a:cubicBezTo>
                    <a:pt x="56519" y="12100"/>
                    <a:pt x="56461" y="13267"/>
                    <a:pt x="56136" y="14431"/>
                  </a:cubicBezTo>
                  <a:cubicBezTo>
                    <a:pt x="55632" y="16232"/>
                    <a:pt x="55145" y="16721"/>
                    <a:pt x="53278" y="16837"/>
                  </a:cubicBezTo>
                  <a:cubicBezTo>
                    <a:pt x="52826" y="16866"/>
                    <a:pt x="52386" y="17022"/>
                    <a:pt x="51904" y="17022"/>
                  </a:cubicBezTo>
                  <a:cubicBezTo>
                    <a:pt x="51712" y="17022"/>
                    <a:pt x="51512" y="16997"/>
                    <a:pt x="51303" y="16929"/>
                  </a:cubicBezTo>
                  <a:cubicBezTo>
                    <a:pt x="50278" y="17277"/>
                    <a:pt x="49136" y="17262"/>
                    <a:pt x="48013" y="17271"/>
                  </a:cubicBezTo>
                  <a:cubicBezTo>
                    <a:pt x="46508" y="17282"/>
                    <a:pt x="45033" y="17565"/>
                    <a:pt x="43514" y="17565"/>
                  </a:cubicBezTo>
                  <a:cubicBezTo>
                    <a:pt x="43425" y="17565"/>
                    <a:pt x="43336" y="17564"/>
                    <a:pt x="43246" y="17562"/>
                  </a:cubicBezTo>
                  <a:cubicBezTo>
                    <a:pt x="43017" y="17557"/>
                    <a:pt x="42788" y="17555"/>
                    <a:pt x="42557" y="17555"/>
                  </a:cubicBezTo>
                  <a:cubicBezTo>
                    <a:pt x="41510" y="17555"/>
                    <a:pt x="40453" y="17599"/>
                    <a:pt x="39404" y="17599"/>
                  </a:cubicBezTo>
                  <a:cubicBezTo>
                    <a:pt x="39173" y="17599"/>
                    <a:pt x="38943" y="17597"/>
                    <a:pt x="38713" y="17592"/>
                  </a:cubicBezTo>
                  <a:cubicBezTo>
                    <a:pt x="38507" y="17587"/>
                    <a:pt x="38301" y="17585"/>
                    <a:pt x="38096" y="17585"/>
                  </a:cubicBezTo>
                  <a:cubicBezTo>
                    <a:pt x="37118" y="17585"/>
                    <a:pt x="36142" y="17631"/>
                    <a:pt x="35161" y="17631"/>
                  </a:cubicBezTo>
                  <a:cubicBezTo>
                    <a:pt x="34414" y="17631"/>
                    <a:pt x="33664" y="17604"/>
                    <a:pt x="32908" y="17509"/>
                  </a:cubicBezTo>
                  <a:cubicBezTo>
                    <a:pt x="31617" y="17346"/>
                    <a:pt x="30275" y="17250"/>
                    <a:pt x="28939" y="17250"/>
                  </a:cubicBezTo>
                  <a:cubicBezTo>
                    <a:pt x="28633" y="17250"/>
                    <a:pt x="28328" y="17255"/>
                    <a:pt x="28025" y="17265"/>
                  </a:cubicBezTo>
                  <a:cubicBezTo>
                    <a:pt x="27905" y="17269"/>
                    <a:pt x="27785" y="17271"/>
                    <a:pt x="27666" y="17271"/>
                  </a:cubicBezTo>
                  <a:cubicBezTo>
                    <a:pt x="26781" y="17271"/>
                    <a:pt x="25888" y="17174"/>
                    <a:pt x="25020" y="17174"/>
                  </a:cubicBezTo>
                  <a:cubicBezTo>
                    <a:pt x="24688" y="17174"/>
                    <a:pt x="24359" y="17188"/>
                    <a:pt x="24036" y="17228"/>
                  </a:cubicBezTo>
                  <a:cubicBezTo>
                    <a:pt x="23815" y="17255"/>
                    <a:pt x="23597" y="17265"/>
                    <a:pt x="23379" y="17265"/>
                  </a:cubicBezTo>
                  <a:cubicBezTo>
                    <a:pt x="22423" y="17265"/>
                    <a:pt x="21493" y="17054"/>
                    <a:pt x="20551" y="17054"/>
                  </a:cubicBezTo>
                  <a:cubicBezTo>
                    <a:pt x="20245" y="17054"/>
                    <a:pt x="19936" y="17076"/>
                    <a:pt x="19626" y="17136"/>
                  </a:cubicBezTo>
                  <a:cubicBezTo>
                    <a:pt x="19208" y="17216"/>
                    <a:pt x="18791" y="17246"/>
                    <a:pt x="18373" y="17246"/>
                  </a:cubicBezTo>
                  <a:cubicBezTo>
                    <a:pt x="17174" y="17246"/>
                    <a:pt x="15973" y="17000"/>
                    <a:pt x="14765" y="17000"/>
                  </a:cubicBezTo>
                  <a:cubicBezTo>
                    <a:pt x="14707" y="17000"/>
                    <a:pt x="14649" y="17001"/>
                    <a:pt x="14592" y="17002"/>
                  </a:cubicBezTo>
                  <a:cubicBezTo>
                    <a:pt x="14433" y="17005"/>
                    <a:pt x="14274" y="17007"/>
                    <a:pt x="14115" y="17007"/>
                  </a:cubicBezTo>
                  <a:cubicBezTo>
                    <a:pt x="12169" y="17007"/>
                    <a:pt x="10223" y="16777"/>
                    <a:pt x="8287" y="16517"/>
                  </a:cubicBezTo>
                  <a:cubicBezTo>
                    <a:pt x="7888" y="16463"/>
                    <a:pt x="7497" y="16156"/>
                    <a:pt x="7091" y="16156"/>
                  </a:cubicBezTo>
                  <a:cubicBezTo>
                    <a:pt x="6897" y="16156"/>
                    <a:pt x="6701" y="16225"/>
                    <a:pt x="6498" y="16425"/>
                  </a:cubicBezTo>
                  <a:cubicBezTo>
                    <a:pt x="6097" y="15431"/>
                    <a:pt x="5022" y="15947"/>
                    <a:pt x="4298" y="15543"/>
                  </a:cubicBezTo>
                  <a:cubicBezTo>
                    <a:pt x="3492" y="15093"/>
                    <a:pt x="3016" y="14382"/>
                    <a:pt x="2349" y="13860"/>
                  </a:cubicBezTo>
                  <a:cubicBezTo>
                    <a:pt x="1775" y="13410"/>
                    <a:pt x="2189" y="12399"/>
                    <a:pt x="2102" y="11638"/>
                  </a:cubicBezTo>
                  <a:cubicBezTo>
                    <a:pt x="1929" y="10147"/>
                    <a:pt x="2035" y="8616"/>
                    <a:pt x="1783" y="7143"/>
                  </a:cubicBezTo>
                  <a:cubicBezTo>
                    <a:pt x="1630" y="6262"/>
                    <a:pt x="1780" y="5480"/>
                    <a:pt x="1945" y="4674"/>
                  </a:cubicBezTo>
                  <a:cubicBezTo>
                    <a:pt x="2155" y="3655"/>
                    <a:pt x="3212" y="3338"/>
                    <a:pt x="3948" y="3104"/>
                  </a:cubicBezTo>
                  <a:cubicBezTo>
                    <a:pt x="5066" y="2749"/>
                    <a:pt x="6329" y="2556"/>
                    <a:pt x="7497" y="2556"/>
                  </a:cubicBezTo>
                  <a:cubicBezTo>
                    <a:pt x="7546" y="2556"/>
                    <a:pt x="7595" y="2556"/>
                    <a:pt x="7644" y="2557"/>
                  </a:cubicBezTo>
                  <a:cubicBezTo>
                    <a:pt x="8106" y="2563"/>
                    <a:pt x="8567" y="2567"/>
                    <a:pt x="9028" y="2567"/>
                  </a:cubicBezTo>
                  <a:cubicBezTo>
                    <a:pt x="10147" y="2567"/>
                    <a:pt x="11264" y="2540"/>
                    <a:pt x="12369" y="2434"/>
                  </a:cubicBezTo>
                  <a:cubicBezTo>
                    <a:pt x="14536" y="2227"/>
                    <a:pt x="16684" y="1894"/>
                    <a:pt x="18876" y="1889"/>
                  </a:cubicBezTo>
                  <a:cubicBezTo>
                    <a:pt x="18970" y="1889"/>
                    <a:pt x="19065" y="1889"/>
                    <a:pt x="19160" y="1889"/>
                  </a:cubicBezTo>
                  <a:cubicBezTo>
                    <a:pt x="19659" y="1889"/>
                    <a:pt x="20160" y="1893"/>
                    <a:pt x="20661" y="1893"/>
                  </a:cubicBezTo>
                  <a:cubicBezTo>
                    <a:pt x="21952" y="1893"/>
                    <a:pt x="23242" y="1868"/>
                    <a:pt x="24492" y="1695"/>
                  </a:cubicBezTo>
                  <a:cubicBezTo>
                    <a:pt x="24728" y="1662"/>
                    <a:pt x="24964" y="1650"/>
                    <a:pt x="25200" y="1650"/>
                  </a:cubicBezTo>
                  <a:cubicBezTo>
                    <a:pt x="25797" y="1650"/>
                    <a:pt x="26393" y="1726"/>
                    <a:pt x="26988" y="1726"/>
                  </a:cubicBezTo>
                  <a:cubicBezTo>
                    <a:pt x="27482" y="1726"/>
                    <a:pt x="27976" y="1674"/>
                    <a:pt x="28469" y="1483"/>
                  </a:cubicBezTo>
                  <a:cubicBezTo>
                    <a:pt x="28563" y="1448"/>
                    <a:pt x="28682" y="1433"/>
                    <a:pt x="28816" y="1433"/>
                  </a:cubicBezTo>
                  <a:cubicBezTo>
                    <a:pt x="29192" y="1433"/>
                    <a:pt x="29688" y="1549"/>
                    <a:pt x="30069" y="1656"/>
                  </a:cubicBezTo>
                  <a:cubicBezTo>
                    <a:pt x="30293" y="1718"/>
                    <a:pt x="30513" y="1776"/>
                    <a:pt x="30722" y="1776"/>
                  </a:cubicBezTo>
                  <a:cubicBezTo>
                    <a:pt x="30809" y="1776"/>
                    <a:pt x="30895" y="1766"/>
                    <a:pt x="30979" y="1742"/>
                  </a:cubicBezTo>
                  <a:cubicBezTo>
                    <a:pt x="31604" y="1561"/>
                    <a:pt x="32238" y="1524"/>
                    <a:pt x="32875" y="1524"/>
                  </a:cubicBezTo>
                  <a:cubicBezTo>
                    <a:pt x="33310" y="1524"/>
                    <a:pt x="33746" y="1541"/>
                    <a:pt x="34182" y="1541"/>
                  </a:cubicBezTo>
                  <a:cubicBezTo>
                    <a:pt x="34565" y="1541"/>
                    <a:pt x="34948" y="1528"/>
                    <a:pt x="35330" y="1479"/>
                  </a:cubicBezTo>
                  <a:cubicBezTo>
                    <a:pt x="35603" y="1443"/>
                    <a:pt x="35893" y="1426"/>
                    <a:pt x="36191" y="1426"/>
                  </a:cubicBezTo>
                  <a:close/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33"/>
          <p:cNvGrpSpPr/>
          <p:nvPr/>
        </p:nvGrpSpPr>
        <p:grpSpPr>
          <a:xfrm>
            <a:off x="2385790" y="1829284"/>
            <a:ext cx="493608" cy="279521"/>
            <a:chOff x="2509330" y="1371995"/>
            <a:chExt cx="393094" cy="209646"/>
          </a:xfrm>
        </p:grpSpPr>
        <p:sp>
          <p:nvSpPr>
            <p:cNvPr id="1043" name="Google Shape;1043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33"/>
          <p:cNvGrpSpPr/>
          <p:nvPr/>
        </p:nvGrpSpPr>
        <p:grpSpPr>
          <a:xfrm>
            <a:off x="1276373" y="1937315"/>
            <a:ext cx="1252759" cy="1236012"/>
            <a:chOff x="1625824" y="1453020"/>
            <a:chExt cx="997658" cy="927032"/>
          </a:xfrm>
        </p:grpSpPr>
        <p:grpSp>
          <p:nvGrpSpPr>
            <p:cNvPr id="1046" name="Google Shape;1046;p33"/>
            <p:cNvGrpSpPr/>
            <p:nvPr/>
          </p:nvGrpSpPr>
          <p:grpSpPr>
            <a:xfrm>
              <a:off x="1625824" y="1453020"/>
              <a:ext cx="997658" cy="927032"/>
              <a:chOff x="1535763" y="1453020"/>
              <a:chExt cx="997658" cy="927032"/>
            </a:xfrm>
          </p:grpSpPr>
          <p:sp>
            <p:nvSpPr>
              <p:cNvPr id="1047" name="Google Shape;1047;p33"/>
              <p:cNvSpPr/>
              <p:nvPr/>
            </p:nvSpPr>
            <p:spPr>
              <a:xfrm>
                <a:off x="1535763" y="1453020"/>
                <a:ext cx="997658" cy="927032"/>
              </a:xfrm>
              <a:custGeom>
                <a:avLst/>
                <a:gdLst/>
                <a:ahLst/>
                <a:cxnLst/>
                <a:rect l="l" t="t" r="r" b="b"/>
                <a:pathLst>
                  <a:path w="76012" h="70631" extrusionOk="0">
                    <a:moveTo>
                      <a:pt x="39031" y="2012"/>
                    </a:moveTo>
                    <a:cubicBezTo>
                      <a:pt x="39295" y="2012"/>
                      <a:pt x="39588" y="2238"/>
                      <a:pt x="39874" y="2298"/>
                    </a:cubicBezTo>
                    <a:cubicBezTo>
                      <a:pt x="41032" y="2544"/>
                      <a:pt x="42203" y="2631"/>
                      <a:pt x="43365" y="2805"/>
                    </a:cubicBezTo>
                    <a:cubicBezTo>
                      <a:pt x="44029" y="2903"/>
                      <a:pt x="44649" y="3409"/>
                      <a:pt x="45305" y="3409"/>
                    </a:cubicBezTo>
                    <a:cubicBezTo>
                      <a:pt x="45358" y="3409"/>
                      <a:pt x="45412" y="3405"/>
                      <a:pt x="45465" y="3398"/>
                    </a:cubicBezTo>
                    <a:cubicBezTo>
                      <a:pt x="45504" y="3393"/>
                      <a:pt x="45542" y="3390"/>
                      <a:pt x="45578" y="3390"/>
                    </a:cubicBezTo>
                    <a:cubicBezTo>
                      <a:pt x="46098" y="3390"/>
                      <a:pt x="46337" y="3898"/>
                      <a:pt x="46842" y="3898"/>
                    </a:cubicBezTo>
                    <a:cubicBezTo>
                      <a:pt x="46874" y="3898"/>
                      <a:pt x="46908" y="3896"/>
                      <a:pt x="46943" y="3891"/>
                    </a:cubicBezTo>
                    <a:cubicBezTo>
                      <a:pt x="47054" y="3877"/>
                      <a:pt x="47168" y="3869"/>
                      <a:pt x="47284" y="3869"/>
                    </a:cubicBezTo>
                    <a:cubicBezTo>
                      <a:pt x="47739" y="3869"/>
                      <a:pt x="48214" y="3991"/>
                      <a:pt x="48606" y="4324"/>
                    </a:cubicBezTo>
                    <a:cubicBezTo>
                      <a:pt x="49345" y="4952"/>
                      <a:pt x="50348" y="4943"/>
                      <a:pt x="51212" y="5240"/>
                    </a:cubicBezTo>
                    <a:cubicBezTo>
                      <a:pt x="51689" y="5406"/>
                      <a:pt x="52002" y="5761"/>
                      <a:pt x="52439" y="5878"/>
                    </a:cubicBezTo>
                    <a:cubicBezTo>
                      <a:pt x="52938" y="6013"/>
                      <a:pt x="53383" y="6195"/>
                      <a:pt x="53833" y="6469"/>
                    </a:cubicBezTo>
                    <a:cubicBezTo>
                      <a:pt x="54356" y="6788"/>
                      <a:pt x="54998" y="6850"/>
                      <a:pt x="55557" y="7191"/>
                    </a:cubicBezTo>
                    <a:cubicBezTo>
                      <a:pt x="56877" y="7995"/>
                      <a:pt x="58175" y="8835"/>
                      <a:pt x="59486" y="9647"/>
                    </a:cubicBezTo>
                    <a:cubicBezTo>
                      <a:pt x="61099" y="10646"/>
                      <a:pt x="62432" y="11979"/>
                      <a:pt x="64007" y="13024"/>
                    </a:cubicBezTo>
                    <a:cubicBezTo>
                      <a:pt x="65607" y="14087"/>
                      <a:pt x="66844" y="15642"/>
                      <a:pt x="68224" y="16991"/>
                    </a:cubicBezTo>
                    <a:cubicBezTo>
                      <a:pt x="69265" y="18007"/>
                      <a:pt x="70111" y="19250"/>
                      <a:pt x="70991" y="20438"/>
                    </a:cubicBezTo>
                    <a:cubicBezTo>
                      <a:pt x="72510" y="22487"/>
                      <a:pt x="73494" y="24775"/>
                      <a:pt x="74324" y="27154"/>
                    </a:cubicBezTo>
                    <a:cubicBezTo>
                      <a:pt x="74381" y="27322"/>
                      <a:pt x="74405" y="27501"/>
                      <a:pt x="74218" y="27501"/>
                    </a:cubicBezTo>
                    <a:cubicBezTo>
                      <a:pt x="74208" y="27501"/>
                      <a:pt x="74198" y="27500"/>
                      <a:pt x="74187" y="27499"/>
                    </a:cubicBezTo>
                    <a:cubicBezTo>
                      <a:pt x="74115" y="27492"/>
                      <a:pt x="74043" y="27489"/>
                      <a:pt x="73972" y="27489"/>
                    </a:cubicBezTo>
                    <a:cubicBezTo>
                      <a:pt x="73258" y="27489"/>
                      <a:pt x="72573" y="27799"/>
                      <a:pt x="71665" y="27799"/>
                    </a:cubicBezTo>
                    <a:cubicBezTo>
                      <a:pt x="71629" y="27799"/>
                      <a:pt x="71592" y="27799"/>
                      <a:pt x="71555" y="27798"/>
                    </a:cubicBezTo>
                    <a:cubicBezTo>
                      <a:pt x="71390" y="27838"/>
                      <a:pt x="71203" y="27847"/>
                      <a:pt x="71001" y="27847"/>
                    </a:cubicBezTo>
                    <a:cubicBezTo>
                      <a:pt x="70823" y="27847"/>
                      <a:pt x="70633" y="27840"/>
                      <a:pt x="70436" y="27840"/>
                    </a:cubicBezTo>
                    <a:cubicBezTo>
                      <a:pt x="70075" y="27840"/>
                      <a:pt x="69688" y="27864"/>
                      <a:pt x="69304" y="28003"/>
                    </a:cubicBezTo>
                    <a:cubicBezTo>
                      <a:pt x="69114" y="28072"/>
                      <a:pt x="68883" y="28098"/>
                      <a:pt x="68652" y="28098"/>
                    </a:cubicBezTo>
                    <a:cubicBezTo>
                      <a:pt x="68447" y="28098"/>
                      <a:pt x="68243" y="28078"/>
                      <a:pt x="68072" y="28048"/>
                    </a:cubicBezTo>
                    <a:cubicBezTo>
                      <a:pt x="67958" y="28029"/>
                      <a:pt x="67846" y="28021"/>
                      <a:pt x="67735" y="28021"/>
                    </a:cubicBezTo>
                    <a:cubicBezTo>
                      <a:pt x="67112" y="28021"/>
                      <a:pt x="66526" y="28280"/>
                      <a:pt x="65909" y="28280"/>
                    </a:cubicBezTo>
                    <a:cubicBezTo>
                      <a:pt x="65780" y="28280"/>
                      <a:pt x="65650" y="28268"/>
                      <a:pt x="65519" y="28241"/>
                    </a:cubicBezTo>
                    <a:cubicBezTo>
                      <a:pt x="65491" y="28235"/>
                      <a:pt x="65460" y="28233"/>
                      <a:pt x="65427" y="28233"/>
                    </a:cubicBezTo>
                    <a:cubicBezTo>
                      <a:pt x="65199" y="28233"/>
                      <a:pt x="64851" y="28363"/>
                      <a:pt x="64671" y="28601"/>
                    </a:cubicBezTo>
                    <a:cubicBezTo>
                      <a:pt x="64532" y="28784"/>
                      <a:pt x="64290" y="28868"/>
                      <a:pt x="64501" y="29277"/>
                    </a:cubicBezTo>
                    <a:cubicBezTo>
                      <a:pt x="64755" y="29764"/>
                      <a:pt x="64456" y="30481"/>
                      <a:pt x="65015" y="30925"/>
                    </a:cubicBezTo>
                    <a:cubicBezTo>
                      <a:pt x="64526" y="31790"/>
                      <a:pt x="65321" y="32561"/>
                      <a:pt x="65197" y="33432"/>
                    </a:cubicBezTo>
                    <a:cubicBezTo>
                      <a:pt x="65130" y="33891"/>
                      <a:pt x="65387" y="34420"/>
                      <a:pt x="65464" y="34930"/>
                    </a:cubicBezTo>
                    <a:cubicBezTo>
                      <a:pt x="65648" y="36123"/>
                      <a:pt x="65576" y="37328"/>
                      <a:pt x="65639" y="38519"/>
                    </a:cubicBezTo>
                    <a:cubicBezTo>
                      <a:pt x="65695" y="39619"/>
                      <a:pt x="65326" y="40742"/>
                      <a:pt x="65124" y="41851"/>
                    </a:cubicBezTo>
                    <a:cubicBezTo>
                      <a:pt x="64861" y="43286"/>
                      <a:pt x="64680" y="44746"/>
                      <a:pt x="64273" y="46139"/>
                    </a:cubicBezTo>
                    <a:cubicBezTo>
                      <a:pt x="63929" y="47307"/>
                      <a:pt x="63898" y="48562"/>
                      <a:pt x="63302" y="49657"/>
                    </a:cubicBezTo>
                    <a:cubicBezTo>
                      <a:pt x="63251" y="49751"/>
                      <a:pt x="63263" y="49894"/>
                      <a:pt x="63195" y="49956"/>
                    </a:cubicBezTo>
                    <a:cubicBezTo>
                      <a:pt x="62428" y="50642"/>
                      <a:pt x="62302" y="51636"/>
                      <a:pt x="61922" y="52512"/>
                    </a:cubicBezTo>
                    <a:cubicBezTo>
                      <a:pt x="61435" y="53632"/>
                      <a:pt x="60852" y="54713"/>
                      <a:pt x="60085" y="55667"/>
                    </a:cubicBezTo>
                    <a:cubicBezTo>
                      <a:pt x="59881" y="55919"/>
                      <a:pt x="59915" y="56199"/>
                      <a:pt x="59760" y="56449"/>
                    </a:cubicBezTo>
                    <a:cubicBezTo>
                      <a:pt x="59212" y="57331"/>
                      <a:pt x="58380" y="58023"/>
                      <a:pt x="58002" y="59007"/>
                    </a:cubicBezTo>
                    <a:cubicBezTo>
                      <a:pt x="57947" y="59148"/>
                      <a:pt x="57866" y="59183"/>
                      <a:pt x="57777" y="59183"/>
                    </a:cubicBezTo>
                    <a:cubicBezTo>
                      <a:pt x="57692" y="59183"/>
                      <a:pt x="57599" y="59151"/>
                      <a:pt x="57515" y="59151"/>
                    </a:cubicBezTo>
                    <a:cubicBezTo>
                      <a:pt x="57437" y="59151"/>
                      <a:pt x="57366" y="59180"/>
                      <a:pt x="57316" y="59290"/>
                    </a:cubicBezTo>
                    <a:cubicBezTo>
                      <a:pt x="56977" y="60036"/>
                      <a:pt x="56403" y="60576"/>
                      <a:pt x="55655" y="60923"/>
                    </a:cubicBezTo>
                    <a:cubicBezTo>
                      <a:pt x="55631" y="60932"/>
                      <a:pt x="55595" y="60967"/>
                      <a:pt x="55600" y="60976"/>
                    </a:cubicBezTo>
                    <a:cubicBezTo>
                      <a:pt x="56020" y="62014"/>
                      <a:pt x="55060" y="61634"/>
                      <a:pt x="54693" y="61861"/>
                    </a:cubicBezTo>
                    <a:cubicBezTo>
                      <a:pt x="54603" y="61917"/>
                      <a:pt x="54454" y="61958"/>
                      <a:pt x="54432" y="62034"/>
                    </a:cubicBezTo>
                    <a:cubicBezTo>
                      <a:pt x="54087" y="63191"/>
                      <a:pt x="52719" y="63162"/>
                      <a:pt x="52125" y="64042"/>
                    </a:cubicBezTo>
                    <a:cubicBezTo>
                      <a:pt x="51565" y="64871"/>
                      <a:pt x="50583" y="65308"/>
                      <a:pt x="49762" y="65563"/>
                    </a:cubicBezTo>
                    <a:cubicBezTo>
                      <a:pt x="48925" y="65823"/>
                      <a:pt x="48286" y="66396"/>
                      <a:pt x="47404" y="66613"/>
                    </a:cubicBezTo>
                    <a:cubicBezTo>
                      <a:pt x="45955" y="66971"/>
                      <a:pt x="44572" y="67677"/>
                      <a:pt x="43115" y="68096"/>
                    </a:cubicBezTo>
                    <a:cubicBezTo>
                      <a:pt x="41770" y="68483"/>
                      <a:pt x="40481" y="69103"/>
                      <a:pt x="39036" y="69103"/>
                    </a:cubicBezTo>
                    <a:cubicBezTo>
                      <a:pt x="38989" y="69103"/>
                      <a:pt x="38943" y="69102"/>
                      <a:pt x="38896" y="69101"/>
                    </a:cubicBezTo>
                    <a:cubicBezTo>
                      <a:pt x="38715" y="69096"/>
                      <a:pt x="38535" y="69094"/>
                      <a:pt x="38355" y="69094"/>
                    </a:cubicBezTo>
                    <a:cubicBezTo>
                      <a:pt x="37128" y="69094"/>
                      <a:pt x="35904" y="69194"/>
                      <a:pt x="34672" y="69194"/>
                    </a:cubicBezTo>
                    <a:cubicBezTo>
                      <a:pt x="34502" y="69194"/>
                      <a:pt x="34332" y="69192"/>
                      <a:pt x="34162" y="69188"/>
                    </a:cubicBezTo>
                    <a:cubicBezTo>
                      <a:pt x="32586" y="69148"/>
                      <a:pt x="31051" y="68987"/>
                      <a:pt x="29503" y="68751"/>
                    </a:cubicBezTo>
                    <a:cubicBezTo>
                      <a:pt x="27997" y="68521"/>
                      <a:pt x="26605" y="67884"/>
                      <a:pt x="25140" y="67581"/>
                    </a:cubicBezTo>
                    <a:cubicBezTo>
                      <a:pt x="23232" y="67186"/>
                      <a:pt x="21627" y="66114"/>
                      <a:pt x="19815" y="65539"/>
                    </a:cubicBezTo>
                    <a:cubicBezTo>
                      <a:pt x="19308" y="65378"/>
                      <a:pt x="18906" y="65017"/>
                      <a:pt x="18499" y="64745"/>
                    </a:cubicBezTo>
                    <a:cubicBezTo>
                      <a:pt x="16887" y="63670"/>
                      <a:pt x="15202" y="62720"/>
                      <a:pt x="13801" y="61295"/>
                    </a:cubicBezTo>
                    <a:cubicBezTo>
                      <a:pt x="12743" y="60218"/>
                      <a:pt x="11562" y="59209"/>
                      <a:pt x="10546" y="58098"/>
                    </a:cubicBezTo>
                    <a:cubicBezTo>
                      <a:pt x="9591" y="57054"/>
                      <a:pt x="8521" y="56113"/>
                      <a:pt x="7712" y="54875"/>
                    </a:cubicBezTo>
                    <a:cubicBezTo>
                      <a:pt x="6741" y="53391"/>
                      <a:pt x="5915" y="51852"/>
                      <a:pt x="5173" y="50267"/>
                    </a:cubicBezTo>
                    <a:cubicBezTo>
                      <a:pt x="4917" y="49721"/>
                      <a:pt x="4739" y="49046"/>
                      <a:pt x="4501" y="48505"/>
                    </a:cubicBezTo>
                    <a:cubicBezTo>
                      <a:pt x="4174" y="47758"/>
                      <a:pt x="3936" y="46982"/>
                      <a:pt x="3726" y="46224"/>
                    </a:cubicBezTo>
                    <a:cubicBezTo>
                      <a:pt x="3243" y="44490"/>
                      <a:pt x="2837" y="42727"/>
                      <a:pt x="2720" y="40913"/>
                    </a:cubicBezTo>
                    <a:cubicBezTo>
                      <a:pt x="2687" y="40423"/>
                      <a:pt x="2524" y="39955"/>
                      <a:pt x="2389" y="39480"/>
                    </a:cubicBezTo>
                    <a:cubicBezTo>
                      <a:pt x="2120" y="38528"/>
                      <a:pt x="1905" y="37516"/>
                      <a:pt x="2200" y="36487"/>
                    </a:cubicBezTo>
                    <a:cubicBezTo>
                      <a:pt x="2266" y="36260"/>
                      <a:pt x="2174" y="35893"/>
                      <a:pt x="2101" y="35693"/>
                    </a:cubicBezTo>
                    <a:cubicBezTo>
                      <a:pt x="1878" y="35086"/>
                      <a:pt x="2140" y="34478"/>
                      <a:pt x="1964" y="33896"/>
                    </a:cubicBezTo>
                    <a:cubicBezTo>
                      <a:pt x="1883" y="33627"/>
                      <a:pt x="1888" y="33403"/>
                      <a:pt x="2098" y="33171"/>
                    </a:cubicBezTo>
                    <a:cubicBezTo>
                      <a:pt x="2235" y="33020"/>
                      <a:pt x="2359" y="32773"/>
                      <a:pt x="2261" y="32574"/>
                    </a:cubicBezTo>
                    <a:cubicBezTo>
                      <a:pt x="1900" y="31838"/>
                      <a:pt x="2157" y="31130"/>
                      <a:pt x="2250" y="30391"/>
                    </a:cubicBezTo>
                    <a:cubicBezTo>
                      <a:pt x="2479" y="28594"/>
                      <a:pt x="3092" y="26891"/>
                      <a:pt x="3403" y="25119"/>
                    </a:cubicBezTo>
                    <a:cubicBezTo>
                      <a:pt x="3481" y="24685"/>
                      <a:pt x="3817" y="24449"/>
                      <a:pt x="3982" y="24089"/>
                    </a:cubicBezTo>
                    <a:cubicBezTo>
                      <a:pt x="4201" y="23612"/>
                      <a:pt x="3596" y="23066"/>
                      <a:pt x="4276" y="22549"/>
                    </a:cubicBezTo>
                    <a:cubicBezTo>
                      <a:pt x="4679" y="22244"/>
                      <a:pt x="4682" y="21439"/>
                      <a:pt x="4912" y="20877"/>
                    </a:cubicBezTo>
                    <a:cubicBezTo>
                      <a:pt x="5357" y="19799"/>
                      <a:pt x="5775" y="18701"/>
                      <a:pt x="6318" y="17671"/>
                    </a:cubicBezTo>
                    <a:cubicBezTo>
                      <a:pt x="6901" y="16560"/>
                      <a:pt x="7555" y="15491"/>
                      <a:pt x="8342" y="14488"/>
                    </a:cubicBezTo>
                    <a:cubicBezTo>
                      <a:pt x="9037" y="13603"/>
                      <a:pt x="9723" y="12715"/>
                      <a:pt x="10459" y="11861"/>
                    </a:cubicBezTo>
                    <a:cubicBezTo>
                      <a:pt x="10862" y="11392"/>
                      <a:pt x="11351" y="11025"/>
                      <a:pt x="11775" y="10585"/>
                    </a:cubicBezTo>
                    <a:cubicBezTo>
                      <a:pt x="13558" y="8728"/>
                      <a:pt x="15756" y="7390"/>
                      <a:pt x="17948" y="6086"/>
                    </a:cubicBezTo>
                    <a:cubicBezTo>
                      <a:pt x="19270" y="5301"/>
                      <a:pt x="20701" y="4705"/>
                      <a:pt x="22137" y="4117"/>
                    </a:cubicBezTo>
                    <a:cubicBezTo>
                      <a:pt x="23116" y="3717"/>
                      <a:pt x="24141" y="3387"/>
                      <a:pt x="25121" y="3129"/>
                    </a:cubicBezTo>
                    <a:cubicBezTo>
                      <a:pt x="26355" y="2804"/>
                      <a:pt x="27686" y="2665"/>
                      <a:pt x="28982" y="2491"/>
                    </a:cubicBezTo>
                    <a:cubicBezTo>
                      <a:pt x="30214" y="2325"/>
                      <a:pt x="31452" y="2091"/>
                      <a:pt x="32684" y="2042"/>
                    </a:cubicBezTo>
                    <a:cubicBezTo>
                      <a:pt x="33123" y="2024"/>
                      <a:pt x="33565" y="2016"/>
                      <a:pt x="34009" y="2016"/>
                    </a:cubicBezTo>
                    <a:cubicBezTo>
                      <a:pt x="34685" y="2016"/>
                      <a:pt x="35365" y="2035"/>
                      <a:pt x="36043" y="2067"/>
                    </a:cubicBezTo>
                    <a:cubicBezTo>
                      <a:pt x="36632" y="2094"/>
                      <a:pt x="37229" y="2241"/>
                      <a:pt x="37830" y="2241"/>
                    </a:cubicBezTo>
                    <a:cubicBezTo>
                      <a:pt x="38176" y="2241"/>
                      <a:pt x="38524" y="2192"/>
                      <a:pt x="38873" y="2043"/>
                    </a:cubicBezTo>
                    <a:cubicBezTo>
                      <a:pt x="38924" y="2021"/>
                      <a:pt x="38977" y="2012"/>
                      <a:pt x="39031" y="2012"/>
                    </a:cubicBezTo>
                    <a:close/>
                    <a:moveTo>
                      <a:pt x="33221" y="0"/>
                    </a:moveTo>
                    <a:cubicBezTo>
                      <a:pt x="33034" y="0"/>
                      <a:pt x="32834" y="33"/>
                      <a:pt x="32655" y="57"/>
                    </a:cubicBezTo>
                    <a:cubicBezTo>
                      <a:pt x="30838" y="290"/>
                      <a:pt x="29021" y="528"/>
                      <a:pt x="27209" y="792"/>
                    </a:cubicBezTo>
                    <a:cubicBezTo>
                      <a:pt x="25838" y="993"/>
                      <a:pt x="24483" y="1198"/>
                      <a:pt x="23148" y="1656"/>
                    </a:cubicBezTo>
                    <a:cubicBezTo>
                      <a:pt x="22333" y="1934"/>
                      <a:pt x="21509" y="2205"/>
                      <a:pt x="20737" y="2571"/>
                    </a:cubicBezTo>
                    <a:cubicBezTo>
                      <a:pt x="20096" y="2874"/>
                      <a:pt x="19337" y="2952"/>
                      <a:pt x="18808" y="3454"/>
                    </a:cubicBezTo>
                    <a:cubicBezTo>
                      <a:pt x="18338" y="3901"/>
                      <a:pt x="17648" y="4212"/>
                      <a:pt x="17189" y="4243"/>
                    </a:cubicBezTo>
                    <a:cubicBezTo>
                      <a:pt x="16627" y="4281"/>
                      <a:pt x="16435" y="4958"/>
                      <a:pt x="15964" y="4958"/>
                    </a:cubicBezTo>
                    <a:cubicBezTo>
                      <a:pt x="15883" y="4958"/>
                      <a:pt x="15793" y="4938"/>
                      <a:pt x="15691" y="4890"/>
                    </a:cubicBezTo>
                    <a:cubicBezTo>
                      <a:pt x="15689" y="5924"/>
                      <a:pt x="14300" y="5200"/>
                      <a:pt x="14101" y="6134"/>
                    </a:cubicBezTo>
                    <a:cubicBezTo>
                      <a:pt x="14060" y="6323"/>
                      <a:pt x="13362" y="6624"/>
                      <a:pt x="12973" y="6870"/>
                    </a:cubicBezTo>
                    <a:cubicBezTo>
                      <a:pt x="11999" y="7488"/>
                      <a:pt x="11256" y="8417"/>
                      <a:pt x="10246" y="8998"/>
                    </a:cubicBezTo>
                    <a:cubicBezTo>
                      <a:pt x="10103" y="9081"/>
                      <a:pt x="10070" y="9180"/>
                      <a:pt x="10117" y="9327"/>
                    </a:cubicBezTo>
                    <a:cubicBezTo>
                      <a:pt x="10173" y="9500"/>
                      <a:pt x="10141" y="9611"/>
                      <a:pt x="9978" y="9611"/>
                    </a:cubicBezTo>
                    <a:cubicBezTo>
                      <a:pt x="9954" y="9611"/>
                      <a:pt x="9927" y="9608"/>
                      <a:pt x="9898" y="9603"/>
                    </a:cubicBezTo>
                    <a:cubicBezTo>
                      <a:pt x="9856" y="9596"/>
                      <a:pt x="9816" y="9593"/>
                      <a:pt x="9780" y="9593"/>
                    </a:cubicBezTo>
                    <a:cubicBezTo>
                      <a:pt x="9420" y="9593"/>
                      <a:pt x="9302" y="9913"/>
                      <a:pt x="9146" y="10176"/>
                    </a:cubicBezTo>
                    <a:cubicBezTo>
                      <a:pt x="9011" y="10406"/>
                      <a:pt x="8885" y="10625"/>
                      <a:pt x="8634" y="10772"/>
                    </a:cubicBezTo>
                    <a:cubicBezTo>
                      <a:pt x="8228" y="11007"/>
                      <a:pt x="7528" y="11092"/>
                      <a:pt x="7975" y="11861"/>
                    </a:cubicBezTo>
                    <a:cubicBezTo>
                      <a:pt x="7994" y="11892"/>
                      <a:pt x="7927" y="12013"/>
                      <a:pt x="7874" y="12038"/>
                    </a:cubicBezTo>
                    <a:cubicBezTo>
                      <a:pt x="7208" y="12355"/>
                      <a:pt x="6909" y="13066"/>
                      <a:pt x="6444" y="13477"/>
                    </a:cubicBezTo>
                    <a:cubicBezTo>
                      <a:pt x="5725" y="14112"/>
                      <a:pt x="5525" y="14980"/>
                      <a:pt x="4937" y="15647"/>
                    </a:cubicBezTo>
                    <a:cubicBezTo>
                      <a:pt x="4056" y="16649"/>
                      <a:pt x="4178" y="18197"/>
                      <a:pt x="3306" y="19275"/>
                    </a:cubicBezTo>
                    <a:cubicBezTo>
                      <a:pt x="2837" y="19856"/>
                      <a:pt x="2793" y="20633"/>
                      <a:pt x="2463" y="21289"/>
                    </a:cubicBezTo>
                    <a:cubicBezTo>
                      <a:pt x="1927" y="22359"/>
                      <a:pt x="1770" y="23568"/>
                      <a:pt x="1483" y="24710"/>
                    </a:cubicBezTo>
                    <a:cubicBezTo>
                      <a:pt x="1340" y="25281"/>
                      <a:pt x="1239" y="25996"/>
                      <a:pt x="1076" y="26555"/>
                    </a:cubicBezTo>
                    <a:cubicBezTo>
                      <a:pt x="774" y="27568"/>
                      <a:pt x="544" y="28602"/>
                      <a:pt x="387" y="29649"/>
                    </a:cubicBezTo>
                    <a:cubicBezTo>
                      <a:pt x="242" y="30621"/>
                      <a:pt x="131" y="31614"/>
                      <a:pt x="163" y="32592"/>
                    </a:cubicBezTo>
                    <a:cubicBezTo>
                      <a:pt x="178" y="33034"/>
                      <a:pt x="1" y="33462"/>
                      <a:pt x="119" y="33893"/>
                    </a:cubicBezTo>
                    <a:cubicBezTo>
                      <a:pt x="478" y="35206"/>
                      <a:pt x="133" y="36559"/>
                      <a:pt x="391" y="37897"/>
                    </a:cubicBezTo>
                    <a:cubicBezTo>
                      <a:pt x="620" y="39078"/>
                      <a:pt x="550" y="40316"/>
                      <a:pt x="611" y="41529"/>
                    </a:cubicBezTo>
                    <a:cubicBezTo>
                      <a:pt x="665" y="42660"/>
                      <a:pt x="1087" y="43721"/>
                      <a:pt x="1251" y="44821"/>
                    </a:cubicBezTo>
                    <a:cubicBezTo>
                      <a:pt x="1407" y="45852"/>
                      <a:pt x="1619" y="46887"/>
                      <a:pt x="2011" y="47808"/>
                    </a:cubicBezTo>
                    <a:cubicBezTo>
                      <a:pt x="2771" y="49597"/>
                      <a:pt x="3408" y="51468"/>
                      <a:pt x="4557" y="53064"/>
                    </a:cubicBezTo>
                    <a:cubicBezTo>
                      <a:pt x="4923" y="53571"/>
                      <a:pt x="5195" y="54127"/>
                      <a:pt x="5573" y="54629"/>
                    </a:cubicBezTo>
                    <a:cubicBezTo>
                      <a:pt x="6253" y="55527"/>
                      <a:pt x="7014" y="56381"/>
                      <a:pt x="7636" y="57292"/>
                    </a:cubicBezTo>
                    <a:cubicBezTo>
                      <a:pt x="8877" y="59114"/>
                      <a:pt x="10484" y="60537"/>
                      <a:pt x="12026" y="62052"/>
                    </a:cubicBezTo>
                    <a:cubicBezTo>
                      <a:pt x="12110" y="62134"/>
                      <a:pt x="12206" y="62146"/>
                      <a:pt x="12301" y="62146"/>
                    </a:cubicBezTo>
                    <a:cubicBezTo>
                      <a:pt x="12339" y="62146"/>
                      <a:pt x="12378" y="62144"/>
                      <a:pt x="12416" y="62144"/>
                    </a:cubicBezTo>
                    <a:cubicBezTo>
                      <a:pt x="12531" y="62144"/>
                      <a:pt x="12635" y="62163"/>
                      <a:pt x="12699" y="62318"/>
                    </a:cubicBezTo>
                    <a:cubicBezTo>
                      <a:pt x="13070" y="63214"/>
                      <a:pt x="13882" y="63644"/>
                      <a:pt x="14645" y="64123"/>
                    </a:cubicBezTo>
                    <a:cubicBezTo>
                      <a:pt x="15692" y="64779"/>
                      <a:pt x="16745" y="65428"/>
                      <a:pt x="17788" y="66095"/>
                    </a:cubicBezTo>
                    <a:cubicBezTo>
                      <a:pt x="18502" y="66551"/>
                      <a:pt x="19222" y="66982"/>
                      <a:pt x="20037" y="67239"/>
                    </a:cubicBezTo>
                    <a:cubicBezTo>
                      <a:pt x="20406" y="67354"/>
                      <a:pt x="20465" y="67830"/>
                      <a:pt x="20851" y="67956"/>
                    </a:cubicBezTo>
                    <a:cubicBezTo>
                      <a:pt x="22377" y="68457"/>
                      <a:pt x="23922" y="68902"/>
                      <a:pt x="25446" y="69415"/>
                    </a:cubicBezTo>
                    <a:cubicBezTo>
                      <a:pt x="26876" y="69896"/>
                      <a:pt x="28388" y="70157"/>
                      <a:pt x="29898" y="70350"/>
                    </a:cubicBezTo>
                    <a:cubicBezTo>
                      <a:pt x="30312" y="70403"/>
                      <a:pt x="30726" y="70446"/>
                      <a:pt x="31140" y="70479"/>
                    </a:cubicBezTo>
                    <a:cubicBezTo>
                      <a:pt x="31346" y="70495"/>
                      <a:pt x="31552" y="70501"/>
                      <a:pt x="31758" y="70501"/>
                    </a:cubicBezTo>
                    <a:cubicBezTo>
                      <a:pt x="32309" y="70501"/>
                      <a:pt x="32859" y="70459"/>
                      <a:pt x="33411" y="70459"/>
                    </a:cubicBezTo>
                    <a:cubicBezTo>
                      <a:pt x="33758" y="70459"/>
                      <a:pt x="34105" y="70476"/>
                      <a:pt x="34453" y="70530"/>
                    </a:cubicBezTo>
                    <a:cubicBezTo>
                      <a:pt x="34924" y="70604"/>
                      <a:pt x="35406" y="70631"/>
                      <a:pt x="35888" y="70631"/>
                    </a:cubicBezTo>
                    <a:cubicBezTo>
                      <a:pt x="36229" y="70631"/>
                      <a:pt x="36569" y="70618"/>
                      <a:pt x="36906" y="70599"/>
                    </a:cubicBezTo>
                    <a:cubicBezTo>
                      <a:pt x="37826" y="70548"/>
                      <a:pt x="38739" y="70389"/>
                      <a:pt x="39489" y="70297"/>
                    </a:cubicBezTo>
                    <a:cubicBezTo>
                      <a:pt x="39636" y="70326"/>
                      <a:pt x="39776" y="70339"/>
                      <a:pt x="39911" y="70339"/>
                    </a:cubicBezTo>
                    <a:cubicBezTo>
                      <a:pt x="40662" y="70339"/>
                      <a:pt x="41243" y="69952"/>
                      <a:pt x="41873" y="69933"/>
                    </a:cubicBezTo>
                    <a:cubicBezTo>
                      <a:pt x="43042" y="69899"/>
                      <a:pt x="44079" y="69407"/>
                      <a:pt x="45181" y="69148"/>
                    </a:cubicBezTo>
                    <a:cubicBezTo>
                      <a:pt x="46375" y="68864"/>
                      <a:pt x="47486" y="68334"/>
                      <a:pt x="48629" y="67903"/>
                    </a:cubicBezTo>
                    <a:cubicBezTo>
                      <a:pt x="49953" y="67402"/>
                      <a:pt x="51167" y="66707"/>
                      <a:pt x="52400" y="66067"/>
                    </a:cubicBezTo>
                    <a:cubicBezTo>
                      <a:pt x="53372" y="65563"/>
                      <a:pt x="54186" y="64736"/>
                      <a:pt x="55151" y="64162"/>
                    </a:cubicBezTo>
                    <a:cubicBezTo>
                      <a:pt x="55286" y="64082"/>
                      <a:pt x="55403" y="63966"/>
                      <a:pt x="55513" y="63851"/>
                    </a:cubicBezTo>
                    <a:cubicBezTo>
                      <a:pt x="56045" y="63302"/>
                      <a:pt x="56485" y="62598"/>
                      <a:pt x="57120" y="62225"/>
                    </a:cubicBezTo>
                    <a:cubicBezTo>
                      <a:pt x="58234" y="61572"/>
                      <a:pt x="58791" y="60436"/>
                      <a:pt x="59701" y="59615"/>
                    </a:cubicBezTo>
                    <a:cubicBezTo>
                      <a:pt x="60780" y="58638"/>
                      <a:pt x="61389" y="57284"/>
                      <a:pt x="62193" y="56085"/>
                    </a:cubicBezTo>
                    <a:cubicBezTo>
                      <a:pt x="63406" y="54279"/>
                      <a:pt x="64318" y="52288"/>
                      <a:pt x="64893" y="50191"/>
                    </a:cubicBezTo>
                    <a:cubicBezTo>
                      <a:pt x="65422" y="48268"/>
                      <a:pt x="65822" y="46311"/>
                      <a:pt x="66379" y="44398"/>
                    </a:cubicBezTo>
                    <a:cubicBezTo>
                      <a:pt x="66967" y="42380"/>
                      <a:pt x="67165" y="40302"/>
                      <a:pt x="67326" y="38238"/>
                    </a:cubicBezTo>
                    <a:cubicBezTo>
                      <a:pt x="67477" y="36321"/>
                      <a:pt x="67217" y="34389"/>
                      <a:pt x="66780" y="32497"/>
                    </a:cubicBezTo>
                    <a:cubicBezTo>
                      <a:pt x="66611" y="31763"/>
                      <a:pt x="66510" y="31012"/>
                      <a:pt x="66379" y="30268"/>
                    </a:cubicBezTo>
                    <a:cubicBezTo>
                      <a:pt x="66325" y="29965"/>
                      <a:pt x="66380" y="29758"/>
                      <a:pt x="66750" y="29758"/>
                    </a:cubicBezTo>
                    <a:cubicBezTo>
                      <a:pt x="66755" y="29758"/>
                      <a:pt x="66761" y="29758"/>
                      <a:pt x="66766" y="29758"/>
                    </a:cubicBezTo>
                    <a:cubicBezTo>
                      <a:pt x="66804" y="29758"/>
                      <a:pt x="66842" y="29759"/>
                      <a:pt x="66880" y="29759"/>
                    </a:cubicBezTo>
                    <a:cubicBezTo>
                      <a:pt x="67853" y="29759"/>
                      <a:pt x="68826" y="29590"/>
                      <a:pt x="69781" y="29503"/>
                    </a:cubicBezTo>
                    <a:cubicBezTo>
                      <a:pt x="71534" y="29343"/>
                      <a:pt x="73316" y="29212"/>
                      <a:pt x="75059" y="28860"/>
                    </a:cubicBezTo>
                    <a:cubicBezTo>
                      <a:pt x="75836" y="28705"/>
                      <a:pt x="76011" y="28261"/>
                      <a:pt x="75907" y="27616"/>
                    </a:cubicBezTo>
                    <a:cubicBezTo>
                      <a:pt x="75775" y="26780"/>
                      <a:pt x="75521" y="25926"/>
                      <a:pt x="75167" y="25205"/>
                    </a:cubicBezTo>
                    <a:cubicBezTo>
                      <a:pt x="74173" y="23173"/>
                      <a:pt x="73373" y="21045"/>
                      <a:pt x="71914" y="19228"/>
                    </a:cubicBezTo>
                    <a:cubicBezTo>
                      <a:pt x="70831" y="17878"/>
                      <a:pt x="69829" y="16454"/>
                      <a:pt x="68698" y="15134"/>
                    </a:cubicBezTo>
                    <a:cubicBezTo>
                      <a:pt x="67748" y="14026"/>
                      <a:pt x="66628" y="13079"/>
                      <a:pt x="65598" y="12055"/>
                    </a:cubicBezTo>
                    <a:cubicBezTo>
                      <a:pt x="64542" y="11007"/>
                      <a:pt x="63294" y="10098"/>
                      <a:pt x="62022" y="9252"/>
                    </a:cubicBezTo>
                    <a:cubicBezTo>
                      <a:pt x="60116" y="7986"/>
                      <a:pt x="58296" y="6584"/>
                      <a:pt x="56230" y="5579"/>
                    </a:cubicBezTo>
                    <a:cubicBezTo>
                      <a:pt x="54869" y="4916"/>
                      <a:pt x="53531" y="4209"/>
                      <a:pt x="52105" y="3675"/>
                    </a:cubicBezTo>
                    <a:cubicBezTo>
                      <a:pt x="51521" y="3456"/>
                      <a:pt x="50927" y="3295"/>
                      <a:pt x="50341" y="3101"/>
                    </a:cubicBezTo>
                    <a:cubicBezTo>
                      <a:pt x="49757" y="2908"/>
                      <a:pt x="49235" y="2591"/>
                      <a:pt x="48615" y="2441"/>
                    </a:cubicBezTo>
                    <a:cubicBezTo>
                      <a:pt x="47914" y="2272"/>
                      <a:pt x="47147" y="2322"/>
                      <a:pt x="46500" y="1855"/>
                    </a:cubicBezTo>
                    <a:cubicBezTo>
                      <a:pt x="46025" y="1511"/>
                      <a:pt x="45377" y="1580"/>
                      <a:pt x="44821" y="1281"/>
                    </a:cubicBezTo>
                    <a:cubicBezTo>
                      <a:pt x="44670" y="1199"/>
                      <a:pt x="44457" y="1186"/>
                      <a:pt x="44222" y="1186"/>
                    </a:cubicBezTo>
                    <a:cubicBezTo>
                      <a:pt x="44113" y="1186"/>
                      <a:pt x="43999" y="1189"/>
                      <a:pt x="43884" y="1189"/>
                    </a:cubicBezTo>
                    <a:cubicBezTo>
                      <a:pt x="43698" y="1189"/>
                      <a:pt x="43510" y="1182"/>
                      <a:pt x="43334" y="1144"/>
                    </a:cubicBezTo>
                    <a:cubicBezTo>
                      <a:pt x="41733" y="800"/>
                      <a:pt x="40125" y="472"/>
                      <a:pt x="38504" y="262"/>
                    </a:cubicBezTo>
                    <a:cubicBezTo>
                      <a:pt x="37990" y="196"/>
                      <a:pt x="37472" y="154"/>
                      <a:pt x="36946" y="154"/>
                    </a:cubicBezTo>
                    <a:cubicBezTo>
                      <a:pt x="36584" y="154"/>
                      <a:pt x="36218" y="173"/>
                      <a:pt x="35845" y="218"/>
                    </a:cubicBezTo>
                    <a:cubicBezTo>
                      <a:pt x="35506" y="259"/>
                      <a:pt x="35120" y="322"/>
                      <a:pt x="34726" y="322"/>
                    </a:cubicBezTo>
                    <a:cubicBezTo>
                      <a:pt x="34352" y="322"/>
                      <a:pt x="33970" y="265"/>
                      <a:pt x="33613" y="78"/>
                    </a:cubicBezTo>
                    <a:cubicBezTo>
                      <a:pt x="33502" y="20"/>
                      <a:pt x="33365" y="0"/>
                      <a:pt x="332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3"/>
              <p:cNvSpPr/>
              <p:nvPr/>
            </p:nvSpPr>
            <p:spPr>
              <a:xfrm>
                <a:off x="1560411" y="1479416"/>
                <a:ext cx="951930" cy="881790"/>
              </a:xfrm>
              <a:custGeom>
                <a:avLst/>
                <a:gdLst/>
                <a:ahLst/>
                <a:cxnLst/>
                <a:rect l="l" t="t" r="r" b="b"/>
                <a:pathLst>
                  <a:path w="72528" h="67184" extrusionOk="0">
                    <a:moveTo>
                      <a:pt x="37153" y="1"/>
                    </a:moveTo>
                    <a:cubicBezTo>
                      <a:pt x="37099" y="1"/>
                      <a:pt x="37046" y="10"/>
                      <a:pt x="36995" y="32"/>
                    </a:cubicBezTo>
                    <a:cubicBezTo>
                      <a:pt x="36646" y="181"/>
                      <a:pt x="36298" y="230"/>
                      <a:pt x="35952" y="230"/>
                    </a:cubicBezTo>
                    <a:cubicBezTo>
                      <a:pt x="35351" y="230"/>
                      <a:pt x="34754" y="83"/>
                      <a:pt x="34165" y="56"/>
                    </a:cubicBezTo>
                    <a:cubicBezTo>
                      <a:pt x="33487" y="24"/>
                      <a:pt x="32807" y="5"/>
                      <a:pt x="32131" y="5"/>
                    </a:cubicBezTo>
                    <a:cubicBezTo>
                      <a:pt x="31687" y="5"/>
                      <a:pt x="31245" y="13"/>
                      <a:pt x="30806" y="31"/>
                    </a:cubicBezTo>
                    <a:cubicBezTo>
                      <a:pt x="29574" y="80"/>
                      <a:pt x="28336" y="314"/>
                      <a:pt x="27104" y="480"/>
                    </a:cubicBezTo>
                    <a:cubicBezTo>
                      <a:pt x="25808" y="654"/>
                      <a:pt x="24477" y="793"/>
                      <a:pt x="23243" y="1118"/>
                    </a:cubicBezTo>
                    <a:cubicBezTo>
                      <a:pt x="22263" y="1376"/>
                      <a:pt x="21238" y="1706"/>
                      <a:pt x="20259" y="2106"/>
                    </a:cubicBezTo>
                    <a:cubicBezTo>
                      <a:pt x="18823" y="2694"/>
                      <a:pt x="17392" y="3290"/>
                      <a:pt x="16070" y="4075"/>
                    </a:cubicBezTo>
                    <a:cubicBezTo>
                      <a:pt x="13878" y="5379"/>
                      <a:pt x="11680" y="6717"/>
                      <a:pt x="9897" y="8574"/>
                    </a:cubicBezTo>
                    <a:cubicBezTo>
                      <a:pt x="9473" y="9014"/>
                      <a:pt x="8984" y="9381"/>
                      <a:pt x="8581" y="9850"/>
                    </a:cubicBezTo>
                    <a:cubicBezTo>
                      <a:pt x="7845" y="10704"/>
                      <a:pt x="7159" y="11592"/>
                      <a:pt x="6464" y="12477"/>
                    </a:cubicBezTo>
                    <a:cubicBezTo>
                      <a:pt x="5677" y="13480"/>
                      <a:pt x="5023" y="14549"/>
                      <a:pt x="4440" y="15660"/>
                    </a:cubicBezTo>
                    <a:cubicBezTo>
                      <a:pt x="3897" y="16690"/>
                      <a:pt x="3479" y="17788"/>
                      <a:pt x="3034" y="18866"/>
                    </a:cubicBezTo>
                    <a:cubicBezTo>
                      <a:pt x="2804" y="19428"/>
                      <a:pt x="2801" y="20233"/>
                      <a:pt x="2398" y="20538"/>
                    </a:cubicBezTo>
                    <a:cubicBezTo>
                      <a:pt x="1718" y="21055"/>
                      <a:pt x="2323" y="21601"/>
                      <a:pt x="2104" y="22078"/>
                    </a:cubicBezTo>
                    <a:cubicBezTo>
                      <a:pt x="1939" y="22438"/>
                      <a:pt x="1603" y="22674"/>
                      <a:pt x="1525" y="23108"/>
                    </a:cubicBezTo>
                    <a:cubicBezTo>
                      <a:pt x="1214" y="24880"/>
                      <a:pt x="601" y="26583"/>
                      <a:pt x="372" y="28380"/>
                    </a:cubicBezTo>
                    <a:cubicBezTo>
                      <a:pt x="279" y="29119"/>
                      <a:pt x="22" y="29827"/>
                      <a:pt x="383" y="30563"/>
                    </a:cubicBezTo>
                    <a:cubicBezTo>
                      <a:pt x="481" y="30762"/>
                      <a:pt x="357" y="31009"/>
                      <a:pt x="220" y="31160"/>
                    </a:cubicBezTo>
                    <a:cubicBezTo>
                      <a:pt x="10" y="31392"/>
                      <a:pt x="5" y="31616"/>
                      <a:pt x="86" y="31885"/>
                    </a:cubicBezTo>
                    <a:cubicBezTo>
                      <a:pt x="262" y="32467"/>
                      <a:pt x="0" y="33075"/>
                      <a:pt x="223" y="33682"/>
                    </a:cubicBezTo>
                    <a:cubicBezTo>
                      <a:pt x="296" y="33882"/>
                      <a:pt x="388" y="34249"/>
                      <a:pt x="322" y="34476"/>
                    </a:cubicBezTo>
                    <a:cubicBezTo>
                      <a:pt x="27" y="35505"/>
                      <a:pt x="242" y="36517"/>
                      <a:pt x="511" y="37469"/>
                    </a:cubicBezTo>
                    <a:cubicBezTo>
                      <a:pt x="646" y="37944"/>
                      <a:pt x="809" y="38412"/>
                      <a:pt x="842" y="38902"/>
                    </a:cubicBezTo>
                    <a:cubicBezTo>
                      <a:pt x="959" y="40716"/>
                      <a:pt x="1365" y="42479"/>
                      <a:pt x="1848" y="44213"/>
                    </a:cubicBezTo>
                    <a:cubicBezTo>
                      <a:pt x="2058" y="44971"/>
                      <a:pt x="2296" y="45747"/>
                      <a:pt x="2623" y="46494"/>
                    </a:cubicBezTo>
                    <a:cubicBezTo>
                      <a:pt x="2861" y="47035"/>
                      <a:pt x="3039" y="47710"/>
                      <a:pt x="3295" y="48256"/>
                    </a:cubicBezTo>
                    <a:cubicBezTo>
                      <a:pt x="4037" y="49841"/>
                      <a:pt x="4863" y="51380"/>
                      <a:pt x="5834" y="52864"/>
                    </a:cubicBezTo>
                    <a:cubicBezTo>
                      <a:pt x="6643" y="54102"/>
                      <a:pt x="7713" y="55043"/>
                      <a:pt x="8668" y="56087"/>
                    </a:cubicBezTo>
                    <a:cubicBezTo>
                      <a:pt x="9684" y="57198"/>
                      <a:pt x="10865" y="58207"/>
                      <a:pt x="11923" y="59284"/>
                    </a:cubicBezTo>
                    <a:cubicBezTo>
                      <a:pt x="13324" y="60709"/>
                      <a:pt x="15009" y="61659"/>
                      <a:pt x="16621" y="62734"/>
                    </a:cubicBezTo>
                    <a:cubicBezTo>
                      <a:pt x="17028" y="63006"/>
                      <a:pt x="17430" y="63367"/>
                      <a:pt x="17937" y="63528"/>
                    </a:cubicBezTo>
                    <a:cubicBezTo>
                      <a:pt x="19749" y="64103"/>
                      <a:pt x="21354" y="65175"/>
                      <a:pt x="23262" y="65570"/>
                    </a:cubicBezTo>
                    <a:cubicBezTo>
                      <a:pt x="24727" y="65873"/>
                      <a:pt x="26119" y="66510"/>
                      <a:pt x="27625" y="66740"/>
                    </a:cubicBezTo>
                    <a:cubicBezTo>
                      <a:pt x="29173" y="66976"/>
                      <a:pt x="30708" y="67137"/>
                      <a:pt x="32284" y="67177"/>
                    </a:cubicBezTo>
                    <a:cubicBezTo>
                      <a:pt x="32454" y="67181"/>
                      <a:pt x="32624" y="67183"/>
                      <a:pt x="32794" y="67183"/>
                    </a:cubicBezTo>
                    <a:cubicBezTo>
                      <a:pt x="34026" y="67183"/>
                      <a:pt x="35250" y="67083"/>
                      <a:pt x="36477" y="67083"/>
                    </a:cubicBezTo>
                    <a:cubicBezTo>
                      <a:pt x="36657" y="67083"/>
                      <a:pt x="36837" y="67085"/>
                      <a:pt x="37018" y="67090"/>
                    </a:cubicBezTo>
                    <a:cubicBezTo>
                      <a:pt x="37065" y="67091"/>
                      <a:pt x="37111" y="67092"/>
                      <a:pt x="37158" y="67092"/>
                    </a:cubicBezTo>
                    <a:cubicBezTo>
                      <a:pt x="38603" y="67092"/>
                      <a:pt x="39892" y="66472"/>
                      <a:pt x="41237" y="66085"/>
                    </a:cubicBezTo>
                    <a:cubicBezTo>
                      <a:pt x="42694" y="65666"/>
                      <a:pt x="44077" y="64960"/>
                      <a:pt x="45526" y="64602"/>
                    </a:cubicBezTo>
                    <a:cubicBezTo>
                      <a:pt x="46408" y="64385"/>
                      <a:pt x="47047" y="63812"/>
                      <a:pt x="47884" y="63552"/>
                    </a:cubicBezTo>
                    <a:cubicBezTo>
                      <a:pt x="48705" y="63297"/>
                      <a:pt x="49687" y="62860"/>
                      <a:pt x="50247" y="62031"/>
                    </a:cubicBezTo>
                    <a:cubicBezTo>
                      <a:pt x="50841" y="61151"/>
                      <a:pt x="52209" y="61180"/>
                      <a:pt x="52554" y="60023"/>
                    </a:cubicBezTo>
                    <a:cubicBezTo>
                      <a:pt x="52576" y="59947"/>
                      <a:pt x="52725" y="59906"/>
                      <a:pt x="52815" y="59850"/>
                    </a:cubicBezTo>
                    <a:cubicBezTo>
                      <a:pt x="53182" y="59623"/>
                      <a:pt x="54142" y="60003"/>
                      <a:pt x="53722" y="58965"/>
                    </a:cubicBezTo>
                    <a:cubicBezTo>
                      <a:pt x="53717" y="58956"/>
                      <a:pt x="53753" y="58921"/>
                      <a:pt x="53777" y="58912"/>
                    </a:cubicBezTo>
                    <a:cubicBezTo>
                      <a:pt x="54525" y="58565"/>
                      <a:pt x="55099" y="58025"/>
                      <a:pt x="55438" y="57279"/>
                    </a:cubicBezTo>
                    <a:cubicBezTo>
                      <a:pt x="55488" y="57169"/>
                      <a:pt x="55559" y="57140"/>
                      <a:pt x="55637" y="57140"/>
                    </a:cubicBezTo>
                    <a:cubicBezTo>
                      <a:pt x="55721" y="57140"/>
                      <a:pt x="55814" y="57172"/>
                      <a:pt x="55899" y="57172"/>
                    </a:cubicBezTo>
                    <a:cubicBezTo>
                      <a:pt x="55988" y="57172"/>
                      <a:pt x="56069" y="57137"/>
                      <a:pt x="56124" y="56996"/>
                    </a:cubicBezTo>
                    <a:cubicBezTo>
                      <a:pt x="56502" y="56012"/>
                      <a:pt x="57334" y="55320"/>
                      <a:pt x="57882" y="54438"/>
                    </a:cubicBezTo>
                    <a:cubicBezTo>
                      <a:pt x="58037" y="54188"/>
                      <a:pt x="58003" y="53908"/>
                      <a:pt x="58207" y="53656"/>
                    </a:cubicBezTo>
                    <a:cubicBezTo>
                      <a:pt x="58974" y="52702"/>
                      <a:pt x="59557" y="51621"/>
                      <a:pt x="60044" y="50501"/>
                    </a:cubicBezTo>
                    <a:cubicBezTo>
                      <a:pt x="60424" y="49625"/>
                      <a:pt x="60550" y="48631"/>
                      <a:pt x="61317" y="47945"/>
                    </a:cubicBezTo>
                    <a:cubicBezTo>
                      <a:pt x="61385" y="47883"/>
                      <a:pt x="61373" y="47740"/>
                      <a:pt x="61424" y="47646"/>
                    </a:cubicBezTo>
                    <a:cubicBezTo>
                      <a:pt x="62020" y="46551"/>
                      <a:pt x="62051" y="45296"/>
                      <a:pt x="62395" y="44128"/>
                    </a:cubicBezTo>
                    <a:cubicBezTo>
                      <a:pt x="62802" y="42735"/>
                      <a:pt x="62983" y="41275"/>
                      <a:pt x="63246" y="39840"/>
                    </a:cubicBezTo>
                    <a:cubicBezTo>
                      <a:pt x="63448" y="38731"/>
                      <a:pt x="63817" y="37608"/>
                      <a:pt x="63761" y="36508"/>
                    </a:cubicBezTo>
                    <a:cubicBezTo>
                      <a:pt x="63698" y="35317"/>
                      <a:pt x="63770" y="34112"/>
                      <a:pt x="63586" y="32919"/>
                    </a:cubicBezTo>
                    <a:cubicBezTo>
                      <a:pt x="63509" y="32409"/>
                      <a:pt x="63252" y="31880"/>
                      <a:pt x="63319" y="31421"/>
                    </a:cubicBezTo>
                    <a:cubicBezTo>
                      <a:pt x="63443" y="30550"/>
                      <a:pt x="62648" y="29779"/>
                      <a:pt x="63137" y="28914"/>
                    </a:cubicBezTo>
                    <a:cubicBezTo>
                      <a:pt x="62578" y="28470"/>
                      <a:pt x="62877" y="27753"/>
                      <a:pt x="62623" y="27266"/>
                    </a:cubicBezTo>
                    <a:cubicBezTo>
                      <a:pt x="62412" y="26857"/>
                      <a:pt x="62654" y="26773"/>
                      <a:pt x="62793" y="26590"/>
                    </a:cubicBezTo>
                    <a:cubicBezTo>
                      <a:pt x="62973" y="26352"/>
                      <a:pt x="63321" y="26222"/>
                      <a:pt x="63549" y="26222"/>
                    </a:cubicBezTo>
                    <a:cubicBezTo>
                      <a:pt x="63582" y="26222"/>
                      <a:pt x="63613" y="26224"/>
                      <a:pt x="63641" y="26230"/>
                    </a:cubicBezTo>
                    <a:cubicBezTo>
                      <a:pt x="63772" y="26257"/>
                      <a:pt x="63902" y="26269"/>
                      <a:pt x="64031" y="26269"/>
                    </a:cubicBezTo>
                    <a:cubicBezTo>
                      <a:pt x="64648" y="26269"/>
                      <a:pt x="65234" y="26010"/>
                      <a:pt x="65857" y="26010"/>
                    </a:cubicBezTo>
                    <a:cubicBezTo>
                      <a:pt x="65968" y="26010"/>
                      <a:pt x="66080" y="26018"/>
                      <a:pt x="66194" y="26037"/>
                    </a:cubicBezTo>
                    <a:cubicBezTo>
                      <a:pt x="66365" y="26067"/>
                      <a:pt x="66569" y="26087"/>
                      <a:pt x="66774" y="26087"/>
                    </a:cubicBezTo>
                    <a:cubicBezTo>
                      <a:pt x="67005" y="26087"/>
                      <a:pt x="67236" y="26061"/>
                      <a:pt x="67426" y="25992"/>
                    </a:cubicBezTo>
                    <a:cubicBezTo>
                      <a:pt x="67810" y="25853"/>
                      <a:pt x="68197" y="25829"/>
                      <a:pt x="68558" y="25829"/>
                    </a:cubicBezTo>
                    <a:cubicBezTo>
                      <a:pt x="68755" y="25829"/>
                      <a:pt x="68945" y="25836"/>
                      <a:pt x="69123" y="25836"/>
                    </a:cubicBezTo>
                    <a:cubicBezTo>
                      <a:pt x="69325" y="25836"/>
                      <a:pt x="69512" y="25827"/>
                      <a:pt x="69677" y="25787"/>
                    </a:cubicBezTo>
                    <a:cubicBezTo>
                      <a:pt x="69714" y="25788"/>
                      <a:pt x="69751" y="25788"/>
                      <a:pt x="69787" y="25788"/>
                    </a:cubicBezTo>
                    <a:cubicBezTo>
                      <a:pt x="70695" y="25788"/>
                      <a:pt x="71381" y="25478"/>
                      <a:pt x="72094" y="25478"/>
                    </a:cubicBezTo>
                    <a:cubicBezTo>
                      <a:pt x="72165" y="25478"/>
                      <a:pt x="72237" y="25481"/>
                      <a:pt x="72309" y="25488"/>
                    </a:cubicBezTo>
                    <a:cubicBezTo>
                      <a:pt x="72320" y="25489"/>
                      <a:pt x="72330" y="25490"/>
                      <a:pt x="72340" y="25490"/>
                    </a:cubicBezTo>
                    <a:cubicBezTo>
                      <a:pt x="72527" y="25490"/>
                      <a:pt x="72503" y="25311"/>
                      <a:pt x="72446" y="25143"/>
                    </a:cubicBezTo>
                    <a:cubicBezTo>
                      <a:pt x="71616" y="22764"/>
                      <a:pt x="70632" y="20476"/>
                      <a:pt x="69113" y="18427"/>
                    </a:cubicBezTo>
                    <a:cubicBezTo>
                      <a:pt x="68235" y="17239"/>
                      <a:pt x="67387" y="15996"/>
                      <a:pt x="66348" y="14980"/>
                    </a:cubicBezTo>
                    <a:cubicBezTo>
                      <a:pt x="64966" y="13631"/>
                      <a:pt x="63729" y="12076"/>
                      <a:pt x="62129" y="11013"/>
                    </a:cubicBezTo>
                    <a:cubicBezTo>
                      <a:pt x="60554" y="9968"/>
                      <a:pt x="59221" y="8635"/>
                      <a:pt x="57608" y="7636"/>
                    </a:cubicBezTo>
                    <a:cubicBezTo>
                      <a:pt x="56297" y="6824"/>
                      <a:pt x="54999" y="5984"/>
                      <a:pt x="53679" y="5180"/>
                    </a:cubicBezTo>
                    <a:cubicBezTo>
                      <a:pt x="53120" y="4839"/>
                      <a:pt x="52478" y="4777"/>
                      <a:pt x="51955" y="4458"/>
                    </a:cubicBezTo>
                    <a:cubicBezTo>
                      <a:pt x="51505" y="4184"/>
                      <a:pt x="51060" y="4002"/>
                      <a:pt x="50561" y="3867"/>
                    </a:cubicBezTo>
                    <a:cubicBezTo>
                      <a:pt x="50124" y="3750"/>
                      <a:pt x="49811" y="3395"/>
                      <a:pt x="49334" y="3229"/>
                    </a:cubicBezTo>
                    <a:cubicBezTo>
                      <a:pt x="48470" y="2932"/>
                      <a:pt x="47467" y="2941"/>
                      <a:pt x="46728" y="2313"/>
                    </a:cubicBezTo>
                    <a:cubicBezTo>
                      <a:pt x="46336" y="1980"/>
                      <a:pt x="45861" y="1858"/>
                      <a:pt x="45406" y="1858"/>
                    </a:cubicBezTo>
                    <a:cubicBezTo>
                      <a:pt x="45290" y="1858"/>
                      <a:pt x="45176" y="1866"/>
                      <a:pt x="45065" y="1880"/>
                    </a:cubicBezTo>
                    <a:cubicBezTo>
                      <a:pt x="45030" y="1885"/>
                      <a:pt x="44996" y="1887"/>
                      <a:pt x="44964" y="1887"/>
                    </a:cubicBezTo>
                    <a:cubicBezTo>
                      <a:pt x="44459" y="1887"/>
                      <a:pt x="44220" y="1379"/>
                      <a:pt x="43700" y="1379"/>
                    </a:cubicBezTo>
                    <a:cubicBezTo>
                      <a:pt x="43664" y="1379"/>
                      <a:pt x="43626" y="1382"/>
                      <a:pt x="43587" y="1387"/>
                    </a:cubicBezTo>
                    <a:cubicBezTo>
                      <a:pt x="43534" y="1394"/>
                      <a:pt x="43480" y="1398"/>
                      <a:pt x="43427" y="1398"/>
                    </a:cubicBezTo>
                    <a:cubicBezTo>
                      <a:pt x="42771" y="1398"/>
                      <a:pt x="42151" y="892"/>
                      <a:pt x="41487" y="794"/>
                    </a:cubicBezTo>
                    <a:cubicBezTo>
                      <a:pt x="40325" y="620"/>
                      <a:pt x="39154" y="533"/>
                      <a:pt x="37996" y="287"/>
                    </a:cubicBezTo>
                    <a:cubicBezTo>
                      <a:pt x="37710" y="227"/>
                      <a:pt x="37417" y="1"/>
                      <a:pt x="371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9" name="Google Shape;1049;p33"/>
            <p:cNvGrpSpPr/>
            <p:nvPr/>
          </p:nvGrpSpPr>
          <p:grpSpPr>
            <a:xfrm>
              <a:off x="1805799" y="1632227"/>
              <a:ext cx="600706" cy="627654"/>
              <a:chOff x="1715737" y="1632227"/>
              <a:chExt cx="600706" cy="627654"/>
            </a:xfrm>
          </p:grpSpPr>
          <p:sp>
            <p:nvSpPr>
              <p:cNvPr id="1050" name="Google Shape;1050;p33"/>
              <p:cNvSpPr/>
              <p:nvPr/>
            </p:nvSpPr>
            <p:spPr>
              <a:xfrm>
                <a:off x="1715737" y="1678141"/>
                <a:ext cx="486833" cy="581739"/>
              </a:xfrm>
              <a:custGeom>
                <a:avLst/>
                <a:gdLst/>
                <a:ahLst/>
                <a:cxnLst/>
                <a:rect l="l" t="t" r="r" b="b"/>
                <a:pathLst>
                  <a:path w="37092" h="44323" extrusionOk="0">
                    <a:moveTo>
                      <a:pt x="29003" y="1596"/>
                    </a:moveTo>
                    <a:cubicBezTo>
                      <a:pt x="29333" y="1596"/>
                      <a:pt x="29415" y="1777"/>
                      <a:pt x="29484" y="1995"/>
                    </a:cubicBezTo>
                    <a:cubicBezTo>
                      <a:pt x="29728" y="2789"/>
                      <a:pt x="29962" y="3589"/>
                      <a:pt x="30242" y="4372"/>
                    </a:cubicBezTo>
                    <a:cubicBezTo>
                      <a:pt x="30615" y="5415"/>
                      <a:pt x="30950" y="6486"/>
                      <a:pt x="31449" y="7469"/>
                    </a:cubicBezTo>
                    <a:cubicBezTo>
                      <a:pt x="31780" y="8124"/>
                      <a:pt x="31922" y="8828"/>
                      <a:pt x="32221" y="9491"/>
                    </a:cubicBezTo>
                    <a:cubicBezTo>
                      <a:pt x="32777" y="10722"/>
                      <a:pt x="33079" y="12064"/>
                      <a:pt x="33551" y="13335"/>
                    </a:cubicBezTo>
                    <a:cubicBezTo>
                      <a:pt x="34034" y="14646"/>
                      <a:pt x="34574" y="15939"/>
                      <a:pt x="35137" y="17218"/>
                    </a:cubicBezTo>
                    <a:cubicBezTo>
                      <a:pt x="35249" y="17471"/>
                      <a:pt x="35214" y="17560"/>
                      <a:pt x="35014" y="17632"/>
                    </a:cubicBezTo>
                    <a:cubicBezTo>
                      <a:pt x="34198" y="17930"/>
                      <a:pt x="33443" y="18367"/>
                      <a:pt x="32617" y="18658"/>
                    </a:cubicBezTo>
                    <a:cubicBezTo>
                      <a:pt x="31780" y="18955"/>
                      <a:pt x="31066" y="19539"/>
                      <a:pt x="30186" y="19786"/>
                    </a:cubicBezTo>
                    <a:cubicBezTo>
                      <a:pt x="29986" y="19842"/>
                      <a:pt x="29826" y="19874"/>
                      <a:pt x="29701" y="19874"/>
                    </a:cubicBezTo>
                    <a:cubicBezTo>
                      <a:pt x="29397" y="19874"/>
                      <a:pt x="29302" y="19683"/>
                      <a:pt x="29360" y="19181"/>
                    </a:cubicBezTo>
                    <a:cubicBezTo>
                      <a:pt x="29439" y="18507"/>
                      <a:pt x="29257" y="17996"/>
                      <a:pt x="28759" y="17541"/>
                    </a:cubicBezTo>
                    <a:cubicBezTo>
                      <a:pt x="28148" y="16983"/>
                      <a:pt x="28475" y="16079"/>
                      <a:pt x="28047" y="15446"/>
                    </a:cubicBezTo>
                    <a:cubicBezTo>
                      <a:pt x="27243" y="14257"/>
                      <a:pt x="27235" y="12756"/>
                      <a:pt x="26465" y="11535"/>
                    </a:cubicBezTo>
                    <a:cubicBezTo>
                      <a:pt x="26020" y="10830"/>
                      <a:pt x="26115" y="9852"/>
                      <a:pt x="25595" y="9152"/>
                    </a:cubicBezTo>
                    <a:cubicBezTo>
                      <a:pt x="25001" y="8349"/>
                      <a:pt x="25052" y="7282"/>
                      <a:pt x="24427" y="6481"/>
                    </a:cubicBezTo>
                    <a:cubicBezTo>
                      <a:pt x="24316" y="6338"/>
                      <a:pt x="24169" y="5870"/>
                      <a:pt x="24239" y="5614"/>
                    </a:cubicBezTo>
                    <a:cubicBezTo>
                      <a:pt x="24358" y="5173"/>
                      <a:pt x="23987" y="4950"/>
                      <a:pt x="23956" y="4628"/>
                    </a:cubicBezTo>
                    <a:cubicBezTo>
                      <a:pt x="23928" y="4323"/>
                      <a:pt x="23290" y="4451"/>
                      <a:pt x="23601" y="4216"/>
                    </a:cubicBezTo>
                    <a:cubicBezTo>
                      <a:pt x="23931" y="3967"/>
                      <a:pt x="24086" y="3466"/>
                      <a:pt x="24539" y="3433"/>
                    </a:cubicBezTo>
                    <a:cubicBezTo>
                      <a:pt x="25164" y="3387"/>
                      <a:pt x="25674" y="3124"/>
                      <a:pt x="26183" y="2796"/>
                    </a:cubicBezTo>
                    <a:cubicBezTo>
                      <a:pt x="26567" y="2547"/>
                      <a:pt x="26978" y="2231"/>
                      <a:pt x="27404" y="2184"/>
                    </a:cubicBezTo>
                    <a:cubicBezTo>
                      <a:pt x="28008" y="2116"/>
                      <a:pt x="28417" y="1635"/>
                      <a:pt x="28860" y="1606"/>
                    </a:cubicBezTo>
                    <a:cubicBezTo>
                      <a:pt x="28912" y="1599"/>
                      <a:pt x="28960" y="1596"/>
                      <a:pt x="29003" y="1596"/>
                    </a:cubicBezTo>
                    <a:close/>
                    <a:moveTo>
                      <a:pt x="23267" y="6575"/>
                    </a:moveTo>
                    <a:cubicBezTo>
                      <a:pt x="23394" y="6575"/>
                      <a:pt x="23444" y="6691"/>
                      <a:pt x="23512" y="6945"/>
                    </a:cubicBezTo>
                    <a:cubicBezTo>
                      <a:pt x="24026" y="8824"/>
                      <a:pt x="24640" y="10666"/>
                      <a:pt x="25422" y="12459"/>
                    </a:cubicBezTo>
                    <a:cubicBezTo>
                      <a:pt x="26004" y="13791"/>
                      <a:pt x="26424" y="15192"/>
                      <a:pt x="26933" y="16557"/>
                    </a:cubicBezTo>
                    <a:cubicBezTo>
                      <a:pt x="27022" y="16798"/>
                      <a:pt x="27053" y="16891"/>
                      <a:pt x="26756" y="17016"/>
                    </a:cubicBezTo>
                    <a:cubicBezTo>
                      <a:pt x="25928" y="17364"/>
                      <a:pt x="25097" y="17683"/>
                      <a:pt x="24242" y="17958"/>
                    </a:cubicBezTo>
                    <a:cubicBezTo>
                      <a:pt x="23176" y="18302"/>
                      <a:pt x="22149" y="18770"/>
                      <a:pt x="21082" y="19106"/>
                    </a:cubicBezTo>
                    <a:cubicBezTo>
                      <a:pt x="20322" y="19346"/>
                      <a:pt x="19659" y="19822"/>
                      <a:pt x="18850" y="19942"/>
                    </a:cubicBezTo>
                    <a:cubicBezTo>
                      <a:pt x="18586" y="19981"/>
                      <a:pt x="18349" y="20219"/>
                      <a:pt x="18103" y="20373"/>
                    </a:cubicBezTo>
                    <a:cubicBezTo>
                      <a:pt x="17881" y="20512"/>
                      <a:pt x="17703" y="20582"/>
                      <a:pt x="17561" y="20582"/>
                    </a:cubicBezTo>
                    <a:cubicBezTo>
                      <a:pt x="17306" y="20582"/>
                      <a:pt x="17166" y="20355"/>
                      <a:pt x="17095" y="19893"/>
                    </a:cubicBezTo>
                    <a:cubicBezTo>
                      <a:pt x="17016" y="19371"/>
                      <a:pt x="16887" y="18870"/>
                      <a:pt x="16476" y="18450"/>
                    </a:cubicBezTo>
                    <a:cubicBezTo>
                      <a:pt x="16219" y="18187"/>
                      <a:pt x="16163" y="17703"/>
                      <a:pt x="15986" y="17414"/>
                    </a:cubicBezTo>
                    <a:cubicBezTo>
                      <a:pt x="15299" y="16298"/>
                      <a:pt x="15148" y="14981"/>
                      <a:pt x="14533" y="13878"/>
                    </a:cubicBezTo>
                    <a:cubicBezTo>
                      <a:pt x="14309" y="13475"/>
                      <a:pt x="14102" y="13102"/>
                      <a:pt x="14105" y="12688"/>
                    </a:cubicBezTo>
                    <a:cubicBezTo>
                      <a:pt x="14107" y="12223"/>
                      <a:pt x="13841" y="11908"/>
                      <a:pt x="13651" y="11532"/>
                    </a:cubicBezTo>
                    <a:lnTo>
                      <a:pt x="13653" y="11532"/>
                    </a:lnTo>
                    <a:cubicBezTo>
                      <a:pt x="14208" y="11243"/>
                      <a:pt x="14826" y="11103"/>
                      <a:pt x="15127" y="10504"/>
                    </a:cubicBezTo>
                    <a:cubicBezTo>
                      <a:pt x="15205" y="10351"/>
                      <a:pt x="15395" y="10358"/>
                      <a:pt x="15551" y="10320"/>
                    </a:cubicBezTo>
                    <a:cubicBezTo>
                      <a:pt x="16151" y="10180"/>
                      <a:pt x="16705" y="9976"/>
                      <a:pt x="17098" y="9443"/>
                    </a:cubicBezTo>
                    <a:cubicBezTo>
                      <a:pt x="17402" y="9032"/>
                      <a:pt x="17946" y="9247"/>
                      <a:pt x="18379" y="9003"/>
                    </a:cubicBezTo>
                    <a:cubicBezTo>
                      <a:pt x="19861" y="8163"/>
                      <a:pt x="21432" y="7481"/>
                      <a:pt x="22946" y="6691"/>
                    </a:cubicBezTo>
                    <a:cubicBezTo>
                      <a:pt x="23093" y="6615"/>
                      <a:pt x="23193" y="6575"/>
                      <a:pt x="23267" y="6575"/>
                    </a:cubicBezTo>
                    <a:close/>
                    <a:moveTo>
                      <a:pt x="12985" y="13686"/>
                    </a:moveTo>
                    <a:cubicBezTo>
                      <a:pt x="13082" y="13686"/>
                      <a:pt x="13212" y="13864"/>
                      <a:pt x="13234" y="13953"/>
                    </a:cubicBezTo>
                    <a:cubicBezTo>
                      <a:pt x="13617" y="15500"/>
                      <a:pt x="14468" y="16863"/>
                      <a:pt x="14973" y="18361"/>
                    </a:cubicBezTo>
                    <a:cubicBezTo>
                      <a:pt x="15129" y="18822"/>
                      <a:pt x="15188" y="19330"/>
                      <a:pt x="15661" y="19581"/>
                    </a:cubicBezTo>
                    <a:cubicBezTo>
                      <a:pt x="15523" y="19776"/>
                      <a:pt x="15608" y="20023"/>
                      <a:pt x="15521" y="20023"/>
                    </a:cubicBezTo>
                    <a:cubicBezTo>
                      <a:pt x="15515" y="20023"/>
                      <a:pt x="15508" y="20022"/>
                      <a:pt x="15501" y="20019"/>
                    </a:cubicBezTo>
                    <a:cubicBezTo>
                      <a:pt x="15455" y="20006"/>
                      <a:pt x="15412" y="19999"/>
                      <a:pt x="15370" y="19999"/>
                    </a:cubicBezTo>
                    <a:cubicBezTo>
                      <a:pt x="15023" y="19999"/>
                      <a:pt x="14782" y="20424"/>
                      <a:pt x="14447" y="20424"/>
                    </a:cubicBezTo>
                    <a:cubicBezTo>
                      <a:pt x="14359" y="20424"/>
                      <a:pt x="14265" y="20396"/>
                      <a:pt x="14161" y="20323"/>
                    </a:cubicBezTo>
                    <a:cubicBezTo>
                      <a:pt x="14114" y="20290"/>
                      <a:pt x="14008" y="20266"/>
                      <a:pt x="13968" y="20266"/>
                    </a:cubicBezTo>
                    <a:cubicBezTo>
                      <a:pt x="13958" y="20266"/>
                      <a:pt x="13952" y="20267"/>
                      <a:pt x="13951" y="20270"/>
                    </a:cubicBezTo>
                    <a:cubicBezTo>
                      <a:pt x="13608" y="20987"/>
                      <a:pt x="12735" y="20503"/>
                      <a:pt x="12302" y="21001"/>
                    </a:cubicBezTo>
                    <a:cubicBezTo>
                      <a:pt x="12191" y="21129"/>
                      <a:pt x="12055" y="21159"/>
                      <a:pt x="11916" y="21159"/>
                    </a:cubicBezTo>
                    <a:cubicBezTo>
                      <a:pt x="11819" y="21159"/>
                      <a:pt x="11720" y="21144"/>
                      <a:pt x="11629" y="21138"/>
                    </a:cubicBezTo>
                    <a:cubicBezTo>
                      <a:pt x="11578" y="21134"/>
                      <a:pt x="11529" y="21133"/>
                      <a:pt x="11482" y="21133"/>
                    </a:cubicBezTo>
                    <a:cubicBezTo>
                      <a:pt x="11141" y="21133"/>
                      <a:pt x="10885" y="21233"/>
                      <a:pt x="10723" y="21608"/>
                    </a:cubicBezTo>
                    <a:cubicBezTo>
                      <a:pt x="10645" y="21792"/>
                      <a:pt x="9333" y="22131"/>
                      <a:pt x="8897" y="22131"/>
                    </a:cubicBezTo>
                    <a:cubicBezTo>
                      <a:pt x="8839" y="22131"/>
                      <a:pt x="8796" y="22125"/>
                      <a:pt x="8774" y="22112"/>
                    </a:cubicBezTo>
                    <a:cubicBezTo>
                      <a:pt x="8693" y="22063"/>
                      <a:pt x="8634" y="21956"/>
                      <a:pt x="8598" y="21863"/>
                    </a:cubicBezTo>
                    <a:cubicBezTo>
                      <a:pt x="8113" y="20593"/>
                      <a:pt x="7659" y="19313"/>
                      <a:pt x="7141" y="18058"/>
                    </a:cubicBezTo>
                    <a:cubicBezTo>
                      <a:pt x="6982" y="17669"/>
                      <a:pt x="7150" y="17599"/>
                      <a:pt x="7373" y="17324"/>
                    </a:cubicBezTo>
                    <a:cubicBezTo>
                      <a:pt x="7836" y="16748"/>
                      <a:pt x="8494" y="16585"/>
                      <a:pt x="9020" y="16205"/>
                    </a:cubicBezTo>
                    <a:cubicBezTo>
                      <a:pt x="9728" y="15695"/>
                      <a:pt x="10554" y="15363"/>
                      <a:pt x="11196" y="14741"/>
                    </a:cubicBezTo>
                    <a:cubicBezTo>
                      <a:pt x="11669" y="14282"/>
                      <a:pt x="12500" y="14369"/>
                      <a:pt x="12918" y="13727"/>
                    </a:cubicBezTo>
                    <a:cubicBezTo>
                      <a:pt x="12937" y="13698"/>
                      <a:pt x="12960" y="13686"/>
                      <a:pt x="12985" y="13686"/>
                    </a:cubicBezTo>
                    <a:close/>
                    <a:moveTo>
                      <a:pt x="20544" y="20421"/>
                    </a:moveTo>
                    <a:cubicBezTo>
                      <a:pt x="20638" y="20421"/>
                      <a:pt x="20712" y="20492"/>
                      <a:pt x="20720" y="20695"/>
                    </a:cubicBezTo>
                    <a:cubicBezTo>
                      <a:pt x="20748" y="21469"/>
                      <a:pt x="20902" y="22233"/>
                      <a:pt x="20673" y="23030"/>
                    </a:cubicBezTo>
                    <a:cubicBezTo>
                      <a:pt x="20511" y="23594"/>
                      <a:pt x="20606" y="24235"/>
                      <a:pt x="20609" y="24840"/>
                    </a:cubicBezTo>
                    <a:cubicBezTo>
                      <a:pt x="20612" y="25260"/>
                      <a:pt x="20510" y="25397"/>
                      <a:pt x="20029" y="25545"/>
                    </a:cubicBezTo>
                    <a:cubicBezTo>
                      <a:pt x="19433" y="25727"/>
                      <a:pt x="18803" y="25629"/>
                      <a:pt x="18198" y="26001"/>
                    </a:cubicBezTo>
                    <a:cubicBezTo>
                      <a:pt x="18034" y="26101"/>
                      <a:pt x="17890" y="26147"/>
                      <a:pt x="17762" y="26147"/>
                    </a:cubicBezTo>
                    <a:cubicBezTo>
                      <a:pt x="16759" y="26147"/>
                      <a:pt x="16795" y="23358"/>
                      <a:pt x="16853" y="22575"/>
                    </a:cubicBezTo>
                    <a:lnTo>
                      <a:pt x="16853" y="22575"/>
                    </a:lnTo>
                    <a:lnTo>
                      <a:pt x="16853" y="22578"/>
                    </a:lnTo>
                    <a:cubicBezTo>
                      <a:pt x="16857" y="22518"/>
                      <a:pt x="16862" y="22471"/>
                      <a:pt x="16867" y="22434"/>
                    </a:cubicBezTo>
                    <a:cubicBezTo>
                      <a:pt x="16871" y="22385"/>
                      <a:pt x="16879" y="22334"/>
                      <a:pt x="16907" y="22292"/>
                    </a:cubicBezTo>
                    <a:cubicBezTo>
                      <a:pt x="16938" y="22245"/>
                      <a:pt x="16993" y="22217"/>
                      <a:pt x="17044" y="22193"/>
                    </a:cubicBezTo>
                    <a:cubicBezTo>
                      <a:pt x="17644" y="21905"/>
                      <a:pt x="18260" y="21637"/>
                      <a:pt x="18850" y="21326"/>
                    </a:cubicBezTo>
                    <a:cubicBezTo>
                      <a:pt x="19057" y="21216"/>
                      <a:pt x="20224" y="20810"/>
                      <a:pt x="20224" y="20589"/>
                    </a:cubicBezTo>
                    <a:cubicBezTo>
                      <a:pt x="20316" y="20503"/>
                      <a:pt x="20442" y="20421"/>
                      <a:pt x="20544" y="20421"/>
                    </a:cubicBezTo>
                    <a:close/>
                    <a:moveTo>
                      <a:pt x="4808" y="16851"/>
                    </a:moveTo>
                    <a:cubicBezTo>
                      <a:pt x="4860" y="16851"/>
                      <a:pt x="4914" y="16877"/>
                      <a:pt x="4910" y="16877"/>
                    </a:cubicBezTo>
                    <a:cubicBezTo>
                      <a:pt x="4910" y="16877"/>
                      <a:pt x="4910" y="16877"/>
                      <a:pt x="4910" y="16877"/>
                    </a:cubicBezTo>
                    <a:lnTo>
                      <a:pt x="4910" y="16879"/>
                    </a:lnTo>
                    <a:cubicBezTo>
                      <a:pt x="5675" y="16893"/>
                      <a:pt x="5777" y="17515"/>
                      <a:pt x="5924" y="17916"/>
                    </a:cubicBezTo>
                    <a:cubicBezTo>
                      <a:pt x="6520" y="19539"/>
                      <a:pt x="7116" y="21158"/>
                      <a:pt x="7762" y="22762"/>
                    </a:cubicBezTo>
                    <a:cubicBezTo>
                      <a:pt x="7944" y="23213"/>
                      <a:pt x="8026" y="23689"/>
                      <a:pt x="8311" y="24126"/>
                    </a:cubicBezTo>
                    <a:cubicBezTo>
                      <a:pt x="8546" y="24486"/>
                      <a:pt x="8340" y="24934"/>
                      <a:pt x="8239" y="25364"/>
                    </a:cubicBezTo>
                    <a:cubicBezTo>
                      <a:pt x="8104" y="25939"/>
                      <a:pt x="7597" y="25809"/>
                      <a:pt x="7402" y="26007"/>
                    </a:cubicBezTo>
                    <a:cubicBezTo>
                      <a:pt x="6903" y="26513"/>
                      <a:pt x="6237" y="26226"/>
                      <a:pt x="5778" y="26583"/>
                    </a:cubicBezTo>
                    <a:cubicBezTo>
                      <a:pt x="5612" y="26711"/>
                      <a:pt x="5461" y="26763"/>
                      <a:pt x="5329" y="26763"/>
                    </a:cubicBezTo>
                    <a:cubicBezTo>
                      <a:pt x="5009" y="26763"/>
                      <a:pt x="4803" y="26457"/>
                      <a:pt x="4775" y="26203"/>
                    </a:cubicBezTo>
                    <a:cubicBezTo>
                      <a:pt x="4706" y="25609"/>
                      <a:pt x="4350" y="25198"/>
                      <a:pt x="4162" y="24694"/>
                    </a:cubicBezTo>
                    <a:cubicBezTo>
                      <a:pt x="3723" y="23521"/>
                      <a:pt x="3043" y="22468"/>
                      <a:pt x="2630" y="21269"/>
                    </a:cubicBezTo>
                    <a:cubicBezTo>
                      <a:pt x="2353" y="20463"/>
                      <a:pt x="1900" y="19673"/>
                      <a:pt x="1594" y="18843"/>
                    </a:cubicBezTo>
                    <a:cubicBezTo>
                      <a:pt x="1505" y="18601"/>
                      <a:pt x="1387" y="18374"/>
                      <a:pt x="1762" y="18212"/>
                    </a:cubicBezTo>
                    <a:cubicBezTo>
                      <a:pt x="2770" y="17779"/>
                      <a:pt x="3760" y="17306"/>
                      <a:pt x="4761" y="16860"/>
                    </a:cubicBezTo>
                    <a:cubicBezTo>
                      <a:pt x="4775" y="16853"/>
                      <a:pt x="4791" y="16851"/>
                      <a:pt x="4808" y="16851"/>
                    </a:cubicBezTo>
                    <a:close/>
                    <a:moveTo>
                      <a:pt x="29413" y="0"/>
                    </a:moveTo>
                    <a:cubicBezTo>
                      <a:pt x="29357" y="0"/>
                      <a:pt x="29296" y="9"/>
                      <a:pt x="29231" y="28"/>
                    </a:cubicBezTo>
                    <a:cubicBezTo>
                      <a:pt x="28448" y="258"/>
                      <a:pt x="27723" y="675"/>
                      <a:pt x="26963" y="983"/>
                    </a:cubicBezTo>
                    <a:cubicBezTo>
                      <a:pt x="26021" y="1365"/>
                      <a:pt x="25194" y="1996"/>
                      <a:pt x="24201" y="2253"/>
                    </a:cubicBezTo>
                    <a:cubicBezTo>
                      <a:pt x="23011" y="2562"/>
                      <a:pt x="22237" y="3765"/>
                      <a:pt x="22708" y="4785"/>
                    </a:cubicBezTo>
                    <a:cubicBezTo>
                      <a:pt x="22985" y="5387"/>
                      <a:pt x="22638" y="5594"/>
                      <a:pt x="22280" y="5737"/>
                    </a:cubicBezTo>
                    <a:cubicBezTo>
                      <a:pt x="21488" y="6052"/>
                      <a:pt x="20734" y="6440"/>
                      <a:pt x="19961" y="6786"/>
                    </a:cubicBezTo>
                    <a:cubicBezTo>
                      <a:pt x="18679" y="7360"/>
                      <a:pt x="17517" y="8159"/>
                      <a:pt x="16199" y="8657"/>
                    </a:cubicBezTo>
                    <a:cubicBezTo>
                      <a:pt x="15412" y="8954"/>
                      <a:pt x="14742" y="9489"/>
                      <a:pt x="14010" y="9900"/>
                    </a:cubicBezTo>
                    <a:cubicBezTo>
                      <a:pt x="13066" y="10432"/>
                      <a:pt x="12116" y="11090"/>
                      <a:pt x="12570" y="12475"/>
                    </a:cubicBezTo>
                    <a:cubicBezTo>
                      <a:pt x="12624" y="12641"/>
                      <a:pt x="12413" y="12780"/>
                      <a:pt x="12284" y="12798"/>
                    </a:cubicBezTo>
                    <a:cubicBezTo>
                      <a:pt x="11542" y="12912"/>
                      <a:pt x="11077" y="13537"/>
                      <a:pt x="10392" y="13772"/>
                    </a:cubicBezTo>
                    <a:cubicBezTo>
                      <a:pt x="9541" y="14065"/>
                      <a:pt x="9102" y="14956"/>
                      <a:pt x="8255" y="15326"/>
                    </a:cubicBezTo>
                    <a:cubicBezTo>
                      <a:pt x="7931" y="15468"/>
                      <a:pt x="7508" y="15553"/>
                      <a:pt x="7259" y="15864"/>
                    </a:cubicBezTo>
                    <a:cubicBezTo>
                      <a:pt x="7091" y="16077"/>
                      <a:pt x="6933" y="16163"/>
                      <a:pt x="6785" y="16163"/>
                    </a:cubicBezTo>
                    <a:cubicBezTo>
                      <a:pt x="6576" y="16163"/>
                      <a:pt x="6385" y="15992"/>
                      <a:pt x="6212" y="15771"/>
                    </a:cubicBezTo>
                    <a:cubicBezTo>
                      <a:pt x="5979" y="15474"/>
                      <a:pt x="5766" y="15092"/>
                      <a:pt x="5402" y="15092"/>
                    </a:cubicBezTo>
                    <a:cubicBezTo>
                      <a:pt x="5331" y="15092"/>
                      <a:pt x="5255" y="15106"/>
                      <a:pt x="5171" y="15138"/>
                    </a:cubicBezTo>
                    <a:cubicBezTo>
                      <a:pt x="4524" y="15385"/>
                      <a:pt x="4134" y="15930"/>
                      <a:pt x="3491" y="16067"/>
                    </a:cubicBezTo>
                    <a:cubicBezTo>
                      <a:pt x="2707" y="16233"/>
                      <a:pt x="2051" y="16715"/>
                      <a:pt x="1271" y="16918"/>
                    </a:cubicBezTo>
                    <a:cubicBezTo>
                      <a:pt x="604" y="17089"/>
                      <a:pt x="1" y="17851"/>
                      <a:pt x="263" y="18482"/>
                    </a:cubicBezTo>
                    <a:cubicBezTo>
                      <a:pt x="536" y="19137"/>
                      <a:pt x="817" y="19785"/>
                      <a:pt x="1021" y="20467"/>
                    </a:cubicBezTo>
                    <a:cubicBezTo>
                      <a:pt x="1446" y="21886"/>
                      <a:pt x="2276" y="23129"/>
                      <a:pt x="2821" y="24501"/>
                    </a:cubicBezTo>
                    <a:cubicBezTo>
                      <a:pt x="3255" y="25596"/>
                      <a:pt x="3896" y="26606"/>
                      <a:pt x="4383" y="27682"/>
                    </a:cubicBezTo>
                    <a:cubicBezTo>
                      <a:pt x="4546" y="28041"/>
                      <a:pt x="4765" y="28213"/>
                      <a:pt x="5033" y="28213"/>
                    </a:cubicBezTo>
                    <a:cubicBezTo>
                      <a:pt x="5142" y="28213"/>
                      <a:pt x="5259" y="28185"/>
                      <a:pt x="5383" y="28130"/>
                    </a:cubicBezTo>
                    <a:cubicBezTo>
                      <a:pt x="6053" y="27833"/>
                      <a:pt x="6813" y="27759"/>
                      <a:pt x="7454" y="27388"/>
                    </a:cubicBezTo>
                    <a:cubicBezTo>
                      <a:pt x="7766" y="27208"/>
                      <a:pt x="7987" y="26933"/>
                      <a:pt x="8276" y="26735"/>
                    </a:cubicBezTo>
                    <a:cubicBezTo>
                      <a:pt x="8693" y="26453"/>
                      <a:pt x="9216" y="26264"/>
                      <a:pt x="9666" y="26038"/>
                    </a:cubicBezTo>
                    <a:cubicBezTo>
                      <a:pt x="9745" y="25999"/>
                      <a:pt x="9824" y="25957"/>
                      <a:pt x="9882" y="25892"/>
                    </a:cubicBezTo>
                    <a:cubicBezTo>
                      <a:pt x="10210" y="25514"/>
                      <a:pt x="9754" y="24397"/>
                      <a:pt x="9588" y="24025"/>
                    </a:cubicBezTo>
                    <a:cubicBezTo>
                      <a:pt x="9451" y="23717"/>
                      <a:pt x="9362" y="23562"/>
                      <a:pt x="9806" y="23300"/>
                    </a:cubicBezTo>
                    <a:cubicBezTo>
                      <a:pt x="10815" y="22701"/>
                      <a:pt x="11913" y="22280"/>
                      <a:pt x="13027" y="21923"/>
                    </a:cubicBezTo>
                    <a:cubicBezTo>
                      <a:pt x="13578" y="21748"/>
                      <a:pt x="14138" y="21561"/>
                      <a:pt x="14700" y="21426"/>
                    </a:cubicBezTo>
                    <a:cubicBezTo>
                      <a:pt x="14778" y="21407"/>
                      <a:pt x="14847" y="21398"/>
                      <a:pt x="14908" y="21398"/>
                    </a:cubicBezTo>
                    <a:cubicBezTo>
                      <a:pt x="15547" y="21398"/>
                      <a:pt x="15295" y="22364"/>
                      <a:pt x="15309" y="22860"/>
                    </a:cubicBezTo>
                    <a:cubicBezTo>
                      <a:pt x="15339" y="24041"/>
                      <a:pt x="15507" y="25223"/>
                      <a:pt x="15740" y="26379"/>
                    </a:cubicBezTo>
                    <a:cubicBezTo>
                      <a:pt x="15845" y="26898"/>
                      <a:pt x="16294" y="27076"/>
                      <a:pt x="16629" y="27115"/>
                    </a:cubicBezTo>
                    <a:cubicBezTo>
                      <a:pt x="16820" y="27138"/>
                      <a:pt x="17031" y="27154"/>
                      <a:pt x="17241" y="27154"/>
                    </a:cubicBezTo>
                    <a:cubicBezTo>
                      <a:pt x="17570" y="27154"/>
                      <a:pt x="17897" y="27114"/>
                      <a:pt x="18144" y="26995"/>
                    </a:cubicBezTo>
                    <a:cubicBezTo>
                      <a:pt x="18364" y="26889"/>
                      <a:pt x="18517" y="26842"/>
                      <a:pt x="18623" y="26842"/>
                    </a:cubicBezTo>
                    <a:cubicBezTo>
                      <a:pt x="18871" y="26842"/>
                      <a:pt x="18850" y="27104"/>
                      <a:pt x="18799" y="27479"/>
                    </a:cubicBezTo>
                    <a:cubicBezTo>
                      <a:pt x="18652" y="28577"/>
                      <a:pt x="19012" y="29754"/>
                      <a:pt x="17929" y="30675"/>
                    </a:cubicBezTo>
                    <a:cubicBezTo>
                      <a:pt x="16919" y="31532"/>
                      <a:pt x="16061" y="32575"/>
                      <a:pt x="15193" y="33584"/>
                    </a:cubicBezTo>
                    <a:cubicBezTo>
                      <a:pt x="14494" y="34396"/>
                      <a:pt x="13631" y="35039"/>
                      <a:pt x="13009" y="35935"/>
                    </a:cubicBezTo>
                    <a:cubicBezTo>
                      <a:pt x="12458" y="36728"/>
                      <a:pt x="11755" y="37439"/>
                      <a:pt x="11089" y="38117"/>
                    </a:cubicBezTo>
                    <a:cubicBezTo>
                      <a:pt x="10440" y="38779"/>
                      <a:pt x="10023" y="39573"/>
                      <a:pt x="9409" y="40230"/>
                    </a:cubicBezTo>
                    <a:cubicBezTo>
                      <a:pt x="9123" y="40536"/>
                      <a:pt x="9354" y="40757"/>
                      <a:pt x="9513" y="40977"/>
                    </a:cubicBezTo>
                    <a:cubicBezTo>
                      <a:pt x="9629" y="41136"/>
                      <a:pt x="9754" y="41214"/>
                      <a:pt x="9933" y="41214"/>
                    </a:cubicBezTo>
                    <a:cubicBezTo>
                      <a:pt x="10009" y="41214"/>
                      <a:pt x="10095" y="41199"/>
                      <a:pt x="10195" y="41171"/>
                    </a:cubicBezTo>
                    <a:cubicBezTo>
                      <a:pt x="10974" y="40949"/>
                      <a:pt x="11325" y="40221"/>
                      <a:pt x="11708" y="39712"/>
                    </a:cubicBezTo>
                    <a:cubicBezTo>
                      <a:pt x="12754" y="38321"/>
                      <a:pt x="14068" y="37193"/>
                      <a:pt x="15162" y="35851"/>
                    </a:cubicBezTo>
                    <a:cubicBezTo>
                      <a:pt x="16079" y="34726"/>
                      <a:pt x="17347" y="33894"/>
                      <a:pt x="18164" y="32648"/>
                    </a:cubicBezTo>
                    <a:cubicBezTo>
                      <a:pt x="18245" y="32523"/>
                      <a:pt x="18346" y="32466"/>
                      <a:pt x="18467" y="32466"/>
                    </a:cubicBezTo>
                    <a:cubicBezTo>
                      <a:pt x="18500" y="32466"/>
                      <a:pt x="18534" y="32470"/>
                      <a:pt x="18570" y="32478"/>
                    </a:cubicBezTo>
                    <a:cubicBezTo>
                      <a:pt x="18774" y="32525"/>
                      <a:pt x="18757" y="32695"/>
                      <a:pt x="18769" y="32858"/>
                    </a:cubicBezTo>
                    <a:cubicBezTo>
                      <a:pt x="18839" y="33871"/>
                      <a:pt x="18749" y="34880"/>
                      <a:pt x="18811" y="35898"/>
                    </a:cubicBezTo>
                    <a:cubicBezTo>
                      <a:pt x="18915" y="37576"/>
                      <a:pt x="19030" y="39256"/>
                      <a:pt x="19055" y="40942"/>
                    </a:cubicBezTo>
                    <a:cubicBezTo>
                      <a:pt x="19068" y="41832"/>
                      <a:pt x="19253" y="42767"/>
                      <a:pt x="19447" y="43668"/>
                    </a:cubicBezTo>
                    <a:cubicBezTo>
                      <a:pt x="19537" y="44083"/>
                      <a:pt x="19807" y="44323"/>
                      <a:pt x="20111" y="44323"/>
                    </a:cubicBezTo>
                    <a:cubicBezTo>
                      <a:pt x="20300" y="44323"/>
                      <a:pt x="20501" y="44231"/>
                      <a:pt x="20681" y="44033"/>
                    </a:cubicBezTo>
                    <a:cubicBezTo>
                      <a:pt x="20959" y="43727"/>
                      <a:pt x="21230" y="43333"/>
                      <a:pt x="21183" y="42846"/>
                    </a:cubicBezTo>
                    <a:cubicBezTo>
                      <a:pt x="21126" y="42234"/>
                      <a:pt x="21085" y="41619"/>
                      <a:pt x="21023" y="41008"/>
                    </a:cubicBezTo>
                    <a:cubicBezTo>
                      <a:pt x="20841" y="39228"/>
                      <a:pt x="20823" y="37441"/>
                      <a:pt x="20726" y="35658"/>
                    </a:cubicBezTo>
                    <a:cubicBezTo>
                      <a:pt x="20672" y="34675"/>
                      <a:pt x="20879" y="33668"/>
                      <a:pt x="20560" y="32698"/>
                    </a:cubicBezTo>
                    <a:cubicBezTo>
                      <a:pt x="20533" y="32618"/>
                      <a:pt x="20605" y="32505"/>
                      <a:pt x="20631" y="32407"/>
                    </a:cubicBezTo>
                    <a:cubicBezTo>
                      <a:pt x="20729" y="32433"/>
                      <a:pt x="20844" y="32436"/>
                      <a:pt x="20919" y="32492"/>
                    </a:cubicBezTo>
                    <a:cubicBezTo>
                      <a:pt x="21523" y="32943"/>
                      <a:pt x="21991" y="33547"/>
                      <a:pt x="22471" y="34101"/>
                    </a:cubicBezTo>
                    <a:cubicBezTo>
                      <a:pt x="23105" y="34830"/>
                      <a:pt x="23742" y="35562"/>
                      <a:pt x="24397" y="36272"/>
                    </a:cubicBezTo>
                    <a:cubicBezTo>
                      <a:pt x="25166" y="37105"/>
                      <a:pt x="26001" y="37878"/>
                      <a:pt x="26815" y="38670"/>
                    </a:cubicBezTo>
                    <a:cubicBezTo>
                      <a:pt x="27442" y="39279"/>
                      <a:pt x="27949" y="40057"/>
                      <a:pt x="28924" y="40183"/>
                    </a:cubicBezTo>
                    <a:cubicBezTo>
                      <a:pt x="28978" y="40190"/>
                      <a:pt x="29033" y="40194"/>
                      <a:pt x="29087" y="40194"/>
                    </a:cubicBezTo>
                    <a:cubicBezTo>
                      <a:pt x="29424" y="40194"/>
                      <a:pt x="29737" y="40055"/>
                      <a:pt x="29644" y="39709"/>
                    </a:cubicBezTo>
                    <a:cubicBezTo>
                      <a:pt x="29512" y="39206"/>
                      <a:pt x="29497" y="38572"/>
                      <a:pt x="28916" y="38267"/>
                    </a:cubicBezTo>
                    <a:cubicBezTo>
                      <a:pt x="28406" y="37999"/>
                      <a:pt x="28086" y="37540"/>
                      <a:pt x="27793" y="37074"/>
                    </a:cubicBezTo>
                    <a:cubicBezTo>
                      <a:pt x="27600" y="36767"/>
                      <a:pt x="27336" y="36524"/>
                      <a:pt x="27062" y="36350"/>
                    </a:cubicBezTo>
                    <a:cubicBezTo>
                      <a:pt x="25933" y="35630"/>
                      <a:pt x="25275" y="34473"/>
                      <a:pt x="24369" y="33550"/>
                    </a:cubicBezTo>
                    <a:cubicBezTo>
                      <a:pt x="23374" y="32536"/>
                      <a:pt x="22364" y="31531"/>
                      <a:pt x="21457" y="30442"/>
                    </a:cubicBezTo>
                    <a:cubicBezTo>
                      <a:pt x="21132" y="30055"/>
                      <a:pt x="20500" y="29912"/>
                      <a:pt x="20500" y="29208"/>
                    </a:cubicBezTo>
                    <a:cubicBezTo>
                      <a:pt x="20500" y="28717"/>
                      <a:pt x="20594" y="28228"/>
                      <a:pt x="20583" y="27737"/>
                    </a:cubicBezTo>
                    <a:cubicBezTo>
                      <a:pt x="20575" y="27468"/>
                      <a:pt x="20483" y="27214"/>
                      <a:pt x="20468" y="26954"/>
                    </a:cubicBezTo>
                    <a:cubicBezTo>
                      <a:pt x="20444" y="26565"/>
                      <a:pt x="20322" y="26712"/>
                      <a:pt x="20653" y="26523"/>
                    </a:cubicBezTo>
                    <a:cubicBezTo>
                      <a:pt x="20894" y="26387"/>
                      <a:pt x="21202" y="26450"/>
                      <a:pt x="21442" y="26265"/>
                    </a:cubicBezTo>
                    <a:cubicBezTo>
                      <a:pt x="22585" y="25388"/>
                      <a:pt x="22121" y="23016"/>
                      <a:pt x="21944" y="21836"/>
                    </a:cubicBezTo>
                    <a:cubicBezTo>
                      <a:pt x="21871" y="21360"/>
                      <a:pt x="22059" y="20929"/>
                      <a:pt x="21949" y="20432"/>
                    </a:cubicBezTo>
                    <a:cubicBezTo>
                      <a:pt x="21855" y="20005"/>
                      <a:pt x="22529" y="20016"/>
                      <a:pt x="22919" y="19856"/>
                    </a:cubicBezTo>
                    <a:cubicBezTo>
                      <a:pt x="23730" y="19522"/>
                      <a:pt x="24551" y="19344"/>
                      <a:pt x="25391" y="19186"/>
                    </a:cubicBezTo>
                    <a:cubicBezTo>
                      <a:pt x="25656" y="19136"/>
                      <a:pt x="25993" y="19136"/>
                      <a:pt x="26118" y="18921"/>
                    </a:cubicBezTo>
                    <a:cubicBezTo>
                      <a:pt x="26429" y="18394"/>
                      <a:pt x="26967" y="18526"/>
                      <a:pt x="27409" y="18391"/>
                    </a:cubicBezTo>
                    <a:cubicBezTo>
                      <a:pt x="27446" y="18379"/>
                      <a:pt x="27496" y="18372"/>
                      <a:pt x="27547" y="18372"/>
                    </a:cubicBezTo>
                    <a:cubicBezTo>
                      <a:pt x="27678" y="18372"/>
                      <a:pt x="27821" y="18417"/>
                      <a:pt x="27793" y="18542"/>
                    </a:cubicBezTo>
                    <a:cubicBezTo>
                      <a:pt x="27647" y="19198"/>
                      <a:pt x="28307" y="19515"/>
                      <a:pt x="28412" y="20096"/>
                    </a:cubicBezTo>
                    <a:cubicBezTo>
                      <a:pt x="28457" y="20349"/>
                      <a:pt x="28625" y="21014"/>
                      <a:pt x="29154" y="21014"/>
                    </a:cubicBezTo>
                    <a:cubicBezTo>
                      <a:pt x="29211" y="21014"/>
                      <a:pt x="29271" y="21007"/>
                      <a:pt x="29336" y="20990"/>
                    </a:cubicBezTo>
                    <a:cubicBezTo>
                      <a:pt x="30427" y="20710"/>
                      <a:pt x="31530" y="20466"/>
                      <a:pt x="32552" y="19935"/>
                    </a:cubicBezTo>
                    <a:cubicBezTo>
                      <a:pt x="33342" y="19526"/>
                      <a:pt x="34254" y="19333"/>
                      <a:pt x="35014" y="18881"/>
                    </a:cubicBezTo>
                    <a:cubicBezTo>
                      <a:pt x="35498" y="18593"/>
                      <a:pt x="36539" y="18705"/>
                      <a:pt x="36246" y="17607"/>
                    </a:cubicBezTo>
                    <a:cubicBezTo>
                      <a:pt x="36253" y="17201"/>
                      <a:pt x="36281" y="16802"/>
                      <a:pt x="35915" y="16446"/>
                    </a:cubicBezTo>
                    <a:cubicBezTo>
                      <a:pt x="35705" y="16242"/>
                      <a:pt x="35758" y="15875"/>
                      <a:pt x="35934" y="15552"/>
                    </a:cubicBezTo>
                    <a:cubicBezTo>
                      <a:pt x="36200" y="15066"/>
                      <a:pt x="36492" y="14561"/>
                      <a:pt x="36596" y="14029"/>
                    </a:cubicBezTo>
                    <a:cubicBezTo>
                      <a:pt x="36909" y="12428"/>
                      <a:pt x="37091" y="10801"/>
                      <a:pt x="36752" y="9186"/>
                    </a:cubicBezTo>
                    <a:cubicBezTo>
                      <a:pt x="36540" y="8173"/>
                      <a:pt x="36156" y="7221"/>
                      <a:pt x="35621" y="6299"/>
                    </a:cubicBezTo>
                    <a:cubicBezTo>
                      <a:pt x="35161" y="5506"/>
                      <a:pt x="34624" y="4801"/>
                      <a:pt x="33986" y="4193"/>
                    </a:cubicBezTo>
                    <a:cubicBezTo>
                      <a:pt x="33347" y="3583"/>
                      <a:pt x="32664" y="2889"/>
                      <a:pt x="31793" y="2702"/>
                    </a:cubicBezTo>
                    <a:cubicBezTo>
                      <a:pt x="30985" y="2528"/>
                      <a:pt x="30450" y="2301"/>
                      <a:pt x="30292" y="1431"/>
                    </a:cubicBezTo>
                    <a:cubicBezTo>
                      <a:pt x="30257" y="1237"/>
                      <a:pt x="30239" y="1011"/>
                      <a:pt x="30164" y="836"/>
                    </a:cubicBezTo>
                    <a:cubicBezTo>
                      <a:pt x="30009" y="478"/>
                      <a:pt x="29827" y="0"/>
                      <a:pt x="294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3"/>
              <p:cNvSpPr/>
              <p:nvPr/>
            </p:nvSpPr>
            <p:spPr>
              <a:xfrm>
                <a:off x="1846692" y="1632227"/>
                <a:ext cx="52238" cy="127470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9712" extrusionOk="0">
                    <a:moveTo>
                      <a:pt x="657" y="1"/>
                    </a:moveTo>
                    <a:cubicBezTo>
                      <a:pt x="607" y="1"/>
                      <a:pt x="556" y="75"/>
                      <a:pt x="437" y="183"/>
                    </a:cubicBezTo>
                    <a:cubicBezTo>
                      <a:pt x="0" y="581"/>
                      <a:pt x="299" y="1033"/>
                      <a:pt x="301" y="1398"/>
                    </a:cubicBezTo>
                    <a:cubicBezTo>
                      <a:pt x="307" y="2066"/>
                      <a:pt x="588" y="2728"/>
                      <a:pt x="741" y="3396"/>
                    </a:cubicBezTo>
                    <a:cubicBezTo>
                      <a:pt x="976" y="4427"/>
                      <a:pt x="1245" y="5286"/>
                      <a:pt x="1708" y="6230"/>
                    </a:cubicBezTo>
                    <a:cubicBezTo>
                      <a:pt x="1993" y="6810"/>
                      <a:pt x="2102" y="7420"/>
                      <a:pt x="2226" y="8036"/>
                    </a:cubicBezTo>
                    <a:cubicBezTo>
                      <a:pt x="2276" y="8290"/>
                      <a:pt x="2331" y="8543"/>
                      <a:pt x="2399" y="8795"/>
                    </a:cubicBezTo>
                    <a:cubicBezTo>
                      <a:pt x="2650" y="9711"/>
                      <a:pt x="2950" y="9405"/>
                      <a:pt x="3681" y="9694"/>
                    </a:cubicBezTo>
                    <a:cubicBezTo>
                      <a:pt x="3697" y="9701"/>
                      <a:pt x="3711" y="9703"/>
                      <a:pt x="3723" y="9703"/>
                    </a:cubicBezTo>
                    <a:cubicBezTo>
                      <a:pt x="3866" y="9703"/>
                      <a:pt x="3766" y="9303"/>
                      <a:pt x="3810" y="9112"/>
                    </a:cubicBezTo>
                    <a:cubicBezTo>
                      <a:pt x="3980" y="8403"/>
                      <a:pt x="3547" y="7796"/>
                      <a:pt x="3329" y="7177"/>
                    </a:cubicBezTo>
                    <a:cubicBezTo>
                      <a:pt x="2998" y="6239"/>
                      <a:pt x="2715" y="5281"/>
                      <a:pt x="2424" y="4337"/>
                    </a:cubicBezTo>
                    <a:cubicBezTo>
                      <a:pt x="1984" y="2907"/>
                      <a:pt x="1617" y="1470"/>
                      <a:pt x="820" y="182"/>
                    </a:cubicBezTo>
                    <a:cubicBezTo>
                      <a:pt x="741" y="53"/>
                      <a:pt x="699" y="1"/>
                      <a:pt x="6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3"/>
              <p:cNvSpPr/>
              <p:nvPr/>
            </p:nvSpPr>
            <p:spPr>
              <a:xfrm>
                <a:off x="1768274" y="1668586"/>
                <a:ext cx="92046" cy="107205"/>
              </a:xfrm>
              <a:custGeom>
                <a:avLst/>
                <a:gdLst/>
                <a:ahLst/>
                <a:cxnLst/>
                <a:rect l="l" t="t" r="r" b="b"/>
                <a:pathLst>
                  <a:path w="7013" h="816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44" y="1416"/>
                      <a:pt x="1727" y="2660"/>
                      <a:pt x="2582" y="3853"/>
                    </a:cubicBezTo>
                    <a:cubicBezTo>
                      <a:pt x="3307" y="4862"/>
                      <a:pt x="4076" y="5848"/>
                      <a:pt x="4911" y="6764"/>
                    </a:cubicBezTo>
                    <a:cubicBezTo>
                      <a:pt x="5316" y="7207"/>
                      <a:pt x="5591" y="7792"/>
                      <a:pt x="6190" y="8065"/>
                    </a:cubicBezTo>
                    <a:cubicBezTo>
                      <a:pt x="6334" y="8130"/>
                      <a:pt x="6449" y="8168"/>
                      <a:pt x="6543" y="8168"/>
                    </a:cubicBezTo>
                    <a:cubicBezTo>
                      <a:pt x="6718" y="8168"/>
                      <a:pt x="6822" y="8039"/>
                      <a:pt x="6909" y="7725"/>
                    </a:cubicBezTo>
                    <a:cubicBezTo>
                      <a:pt x="7013" y="7349"/>
                      <a:pt x="6938" y="7095"/>
                      <a:pt x="6764" y="6798"/>
                    </a:cubicBezTo>
                    <a:cubicBezTo>
                      <a:pt x="6226" y="5890"/>
                      <a:pt x="5355" y="5274"/>
                      <a:pt x="4732" y="4429"/>
                    </a:cubicBezTo>
                    <a:cubicBezTo>
                      <a:pt x="3964" y="3384"/>
                      <a:pt x="3116" y="2399"/>
                      <a:pt x="2195" y="1483"/>
                    </a:cubicBezTo>
                    <a:cubicBezTo>
                      <a:pt x="1637" y="929"/>
                      <a:pt x="1080" y="28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3"/>
              <p:cNvSpPr/>
              <p:nvPr/>
            </p:nvSpPr>
            <p:spPr>
              <a:xfrm>
                <a:off x="2221458" y="1927886"/>
                <a:ext cx="94986" cy="60467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4607" extrusionOk="0">
                    <a:moveTo>
                      <a:pt x="1076" y="0"/>
                    </a:moveTo>
                    <a:cubicBezTo>
                      <a:pt x="698" y="0"/>
                      <a:pt x="274" y="154"/>
                      <a:pt x="160" y="423"/>
                    </a:cubicBezTo>
                    <a:cubicBezTo>
                      <a:pt x="0" y="800"/>
                      <a:pt x="277" y="1056"/>
                      <a:pt x="599" y="1308"/>
                    </a:cubicBezTo>
                    <a:cubicBezTo>
                      <a:pt x="1662" y="2137"/>
                      <a:pt x="2861" y="2755"/>
                      <a:pt x="3989" y="3475"/>
                    </a:cubicBezTo>
                    <a:cubicBezTo>
                      <a:pt x="4910" y="4065"/>
                      <a:pt x="5946" y="4606"/>
                      <a:pt x="7180" y="4606"/>
                    </a:cubicBezTo>
                    <a:cubicBezTo>
                      <a:pt x="7199" y="4606"/>
                      <a:pt x="7218" y="4606"/>
                      <a:pt x="7237" y="4606"/>
                    </a:cubicBezTo>
                    <a:cubicBezTo>
                      <a:pt x="7092" y="4227"/>
                      <a:pt x="6907" y="3954"/>
                      <a:pt x="6688" y="3657"/>
                    </a:cubicBezTo>
                    <a:cubicBezTo>
                      <a:pt x="6300" y="3130"/>
                      <a:pt x="5750" y="2845"/>
                      <a:pt x="5258" y="2526"/>
                    </a:cubicBezTo>
                    <a:cubicBezTo>
                      <a:pt x="4653" y="2133"/>
                      <a:pt x="4090" y="1685"/>
                      <a:pt x="3496" y="1304"/>
                    </a:cubicBezTo>
                    <a:cubicBezTo>
                      <a:pt x="2886" y="910"/>
                      <a:pt x="2172" y="663"/>
                      <a:pt x="1613" y="159"/>
                    </a:cubicBezTo>
                    <a:cubicBezTo>
                      <a:pt x="1494" y="50"/>
                      <a:pt x="1293" y="0"/>
                      <a:pt x="10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3"/>
              <p:cNvSpPr/>
              <p:nvPr/>
            </p:nvSpPr>
            <p:spPr>
              <a:xfrm>
                <a:off x="1730279" y="1749454"/>
                <a:ext cx="113347" cy="59063"/>
              </a:xfrm>
              <a:custGeom>
                <a:avLst/>
                <a:gdLst/>
                <a:ahLst/>
                <a:cxnLst/>
                <a:rect l="l" t="t" r="r" b="b"/>
                <a:pathLst>
                  <a:path w="8636" h="4500" extrusionOk="0">
                    <a:moveTo>
                      <a:pt x="569" y="1"/>
                    </a:moveTo>
                    <a:cubicBezTo>
                      <a:pt x="389" y="1"/>
                      <a:pt x="200" y="18"/>
                      <a:pt x="0" y="55"/>
                    </a:cubicBezTo>
                    <a:cubicBezTo>
                      <a:pt x="2708" y="2037"/>
                      <a:pt x="5348" y="3766"/>
                      <a:pt x="8629" y="4500"/>
                    </a:cubicBezTo>
                    <a:cubicBezTo>
                      <a:pt x="8635" y="3906"/>
                      <a:pt x="8447" y="3565"/>
                      <a:pt x="7966" y="3305"/>
                    </a:cubicBezTo>
                    <a:cubicBezTo>
                      <a:pt x="6313" y="2408"/>
                      <a:pt x="4656" y="1515"/>
                      <a:pt x="2926" y="771"/>
                    </a:cubicBezTo>
                    <a:cubicBezTo>
                      <a:pt x="2197" y="458"/>
                      <a:pt x="1507" y="1"/>
                      <a:pt x="5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3"/>
              <p:cNvSpPr/>
              <p:nvPr/>
            </p:nvSpPr>
            <p:spPr>
              <a:xfrm>
                <a:off x="2196062" y="1952747"/>
                <a:ext cx="52763" cy="86901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6621" extrusionOk="0">
                    <a:moveTo>
                      <a:pt x="699" y="1"/>
                    </a:moveTo>
                    <a:cubicBezTo>
                      <a:pt x="648" y="1"/>
                      <a:pt x="589" y="16"/>
                      <a:pt x="518" y="54"/>
                    </a:cubicBezTo>
                    <a:cubicBezTo>
                      <a:pt x="205" y="217"/>
                      <a:pt x="0" y="405"/>
                      <a:pt x="19" y="816"/>
                    </a:cubicBezTo>
                    <a:cubicBezTo>
                      <a:pt x="314" y="1524"/>
                      <a:pt x="551" y="2266"/>
                      <a:pt x="919" y="2933"/>
                    </a:cubicBezTo>
                    <a:cubicBezTo>
                      <a:pt x="1520" y="4019"/>
                      <a:pt x="2052" y="5147"/>
                      <a:pt x="2903" y="6089"/>
                    </a:cubicBezTo>
                    <a:cubicBezTo>
                      <a:pt x="3096" y="6303"/>
                      <a:pt x="3196" y="6621"/>
                      <a:pt x="3453" y="6621"/>
                    </a:cubicBezTo>
                    <a:cubicBezTo>
                      <a:pt x="3508" y="6621"/>
                      <a:pt x="3570" y="6606"/>
                      <a:pt x="3642" y="6573"/>
                    </a:cubicBezTo>
                    <a:cubicBezTo>
                      <a:pt x="4020" y="6399"/>
                      <a:pt x="3928" y="5999"/>
                      <a:pt x="3793" y="5676"/>
                    </a:cubicBezTo>
                    <a:cubicBezTo>
                      <a:pt x="3144" y="4129"/>
                      <a:pt x="2228" y="2709"/>
                      <a:pt x="1644" y="1130"/>
                    </a:cubicBezTo>
                    <a:cubicBezTo>
                      <a:pt x="1542" y="853"/>
                      <a:pt x="1515" y="489"/>
                      <a:pt x="1167" y="348"/>
                    </a:cubicBezTo>
                    <a:cubicBezTo>
                      <a:pt x="991" y="276"/>
                      <a:pt x="916" y="1"/>
                      <a:pt x="6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3"/>
              <p:cNvSpPr/>
              <p:nvPr/>
            </p:nvSpPr>
            <p:spPr>
              <a:xfrm>
                <a:off x="2228073" y="1887551"/>
                <a:ext cx="88187" cy="30831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2349" extrusionOk="0">
                    <a:moveTo>
                      <a:pt x="1500" y="1"/>
                    </a:moveTo>
                    <a:cubicBezTo>
                      <a:pt x="1166" y="1"/>
                      <a:pt x="827" y="66"/>
                      <a:pt x="486" y="181"/>
                    </a:cubicBezTo>
                    <a:cubicBezTo>
                      <a:pt x="95" y="313"/>
                      <a:pt x="206" y="722"/>
                      <a:pt x="100" y="988"/>
                    </a:cubicBezTo>
                    <a:cubicBezTo>
                      <a:pt x="0" y="1234"/>
                      <a:pt x="426" y="1356"/>
                      <a:pt x="593" y="1384"/>
                    </a:cubicBezTo>
                    <a:cubicBezTo>
                      <a:pt x="2225" y="1650"/>
                      <a:pt x="3776" y="2349"/>
                      <a:pt x="5463" y="2349"/>
                    </a:cubicBezTo>
                    <a:cubicBezTo>
                      <a:pt x="5517" y="2349"/>
                      <a:pt x="5570" y="2348"/>
                      <a:pt x="5624" y="2346"/>
                    </a:cubicBezTo>
                    <a:cubicBezTo>
                      <a:pt x="5733" y="2302"/>
                      <a:pt x="5857" y="2203"/>
                      <a:pt x="5957" y="2203"/>
                    </a:cubicBezTo>
                    <a:cubicBezTo>
                      <a:pt x="5968" y="2203"/>
                      <a:pt x="5979" y="2204"/>
                      <a:pt x="5989" y="2206"/>
                    </a:cubicBezTo>
                    <a:cubicBezTo>
                      <a:pt x="6056" y="2224"/>
                      <a:pt x="6122" y="2233"/>
                      <a:pt x="6184" y="2233"/>
                    </a:cubicBezTo>
                    <a:cubicBezTo>
                      <a:pt x="6410" y="2233"/>
                      <a:pt x="6590" y="2118"/>
                      <a:pt x="6638" y="1920"/>
                    </a:cubicBezTo>
                    <a:cubicBezTo>
                      <a:pt x="6719" y="1587"/>
                      <a:pt x="6318" y="1517"/>
                      <a:pt x="6118" y="1468"/>
                    </a:cubicBezTo>
                    <a:cubicBezTo>
                      <a:pt x="5674" y="1356"/>
                      <a:pt x="5423" y="943"/>
                      <a:pt x="4838" y="943"/>
                    </a:cubicBezTo>
                    <a:cubicBezTo>
                      <a:pt x="4837" y="943"/>
                      <a:pt x="4836" y="943"/>
                      <a:pt x="4835" y="943"/>
                    </a:cubicBezTo>
                    <a:cubicBezTo>
                      <a:pt x="4834" y="943"/>
                      <a:pt x="4832" y="943"/>
                      <a:pt x="4831" y="943"/>
                    </a:cubicBezTo>
                    <a:cubicBezTo>
                      <a:pt x="4374" y="943"/>
                      <a:pt x="3903" y="493"/>
                      <a:pt x="3336" y="493"/>
                    </a:cubicBezTo>
                    <a:cubicBezTo>
                      <a:pt x="3269" y="493"/>
                      <a:pt x="3200" y="500"/>
                      <a:pt x="3130" y="514"/>
                    </a:cubicBezTo>
                    <a:cubicBezTo>
                      <a:pt x="3118" y="516"/>
                      <a:pt x="3105" y="518"/>
                      <a:pt x="3093" y="518"/>
                    </a:cubicBezTo>
                    <a:cubicBezTo>
                      <a:pt x="2985" y="518"/>
                      <a:pt x="2885" y="433"/>
                      <a:pt x="2780" y="369"/>
                    </a:cubicBezTo>
                    <a:cubicBezTo>
                      <a:pt x="2367" y="113"/>
                      <a:pt x="1938" y="1"/>
                      <a:pt x="15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7" name="Google Shape;1057;p33"/>
          <p:cNvSpPr txBox="1">
            <a:spLocks noGrp="1"/>
          </p:cNvSpPr>
          <p:nvPr>
            <p:ph type="subTitle" idx="4294967295"/>
          </p:nvPr>
        </p:nvSpPr>
        <p:spPr>
          <a:xfrm>
            <a:off x="913268" y="3832875"/>
            <a:ext cx="1789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They see the smallest things we may miss.</a:t>
            </a:r>
            <a:endParaRPr sz="1400" dirty="0"/>
          </a:p>
        </p:txBody>
      </p:sp>
      <p:sp>
        <p:nvSpPr>
          <p:cNvPr id="1058" name="Google Shape;1058;p33"/>
          <p:cNvSpPr txBox="1">
            <a:spLocks noGrp="1"/>
          </p:cNvSpPr>
          <p:nvPr>
            <p:ph type="subTitle" idx="4294967295"/>
          </p:nvPr>
        </p:nvSpPr>
        <p:spPr>
          <a:xfrm>
            <a:off x="2650900" y="5431375"/>
            <a:ext cx="1789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A lot of ideas, good and bad.</a:t>
            </a:r>
            <a:endParaRPr sz="1400" dirty="0"/>
          </a:p>
        </p:txBody>
      </p:sp>
      <p:sp>
        <p:nvSpPr>
          <p:cNvPr id="1059" name="Google Shape;1059;p33"/>
          <p:cNvSpPr txBox="1">
            <a:spLocks noGrp="1"/>
          </p:cNvSpPr>
          <p:nvPr>
            <p:ph type="ctrTitle"/>
          </p:nvPr>
        </p:nvSpPr>
        <p:spPr>
          <a:xfrm>
            <a:off x="3297475" y="722415"/>
            <a:ext cx="2549100" cy="15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</a:t>
            </a:r>
            <a:r>
              <a:rPr lang="en" dirty="0"/>
              <a:t>ocial and emotional</a:t>
            </a:r>
            <a:endParaRPr dirty="0"/>
          </a:p>
        </p:txBody>
      </p:sp>
      <p:sp>
        <p:nvSpPr>
          <p:cNvPr id="1060" name="Google Shape;1060;p33"/>
          <p:cNvSpPr txBox="1">
            <a:spLocks noGrp="1"/>
          </p:cNvSpPr>
          <p:nvPr>
            <p:ph type="subTitle" idx="4294967295"/>
          </p:nvPr>
        </p:nvSpPr>
        <p:spPr>
          <a:xfrm>
            <a:off x="4690800" y="5431375"/>
            <a:ext cx="1789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Forming close friendships and peer groups</a:t>
            </a:r>
            <a:endParaRPr sz="1400" dirty="0"/>
          </a:p>
        </p:txBody>
      </p:sp>
      <p:sp>
        <p:nvSpPr>
          <p:cNvPr id="1061" name="Google Shape;1061;p33"/>
          <p:cNvSpPr txBox="1">
            <a:spLocks noGrp="1"/>
          </p:cNvSpPr>
          <p:nvPr>
            <p:ph type="ctrTitle"/>
          </p:nvPr>
        </p:nvSpPr>
        <p:spPr>
          <a:xfrm>
            <a:off x="4690800" y="5026450"/>
            <a:ext cx="1789200" cy="1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Bonds</a:t>
            </a:r>
            <a:endParaRPr sz="1500" dirty="0"/>
          </a:p>
        </p:txBody>
      </p:sp>
      <p:sp>
        <p:nvSpPr>
          <p:cNvPr id="1062" name="Google Shape;1062;p33"/>
          <p:cNvSpPr txBox="1">
            <a:spLocks noGrp="1"/>
          </p:cNvSpPr>
          <p:nvPr>
            <p:ph type="subTitle" idx="4294967295"/>
          </p:nvPr>
        </p:nvSpPr>
        <p:spPr>
          <a:xfrm>
            <a:off x="6440363" y="3832875"/>
            <a:ext cx="17892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Critical and self-conscious</a:t>
            </a:r>
            <a:endParaRPr sz="1400" dirty="0"/>
          </a:p>
        </p:txBody>
      </p:sp>
      <p:sp>
        <p:nvSpPr>
          <p:cNvPr id="1063" name="Google Shape;1063;p33"/>
          <p:cNvSpPr txBox="1">
            <a:spLocks noGrp="1"/>
          </p:cNvSpPr>
          <p:nvPr>
            <p:ph type="ctrTitle"/>
          </p:nvPr>
        </p:nvSpPr>
        <p:spPr>
          <a:xfrm>
            <a:off x="6440412" y="3429175"/>
            <a:ext cx="1789200" cy="1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Critical</a:t>
            </a:r>
            <a:endParaRPr sz="1500" dirty="0"/>
          </a:p>
        </p:txBody>
      </p:sp>
      <p:sp>
        <p:nvSpPr>
          <p:cNvPr id="1064" name="Google Shape;1064;p33"/>
          <p:cNvSpPr txBox="1">
            <a:spLocks noGrp="1"/>
          </p:cNvSpPr>
          <p:nvPr>
            <p:ph type="ctrTitle"/>
          </p:nvPr>
        </p:nvSpPr>
        <p:spPr>
          <a:xfrm>
            <a:off x="913437" y="3429175"/>
            <a:ext cx="1789200" cy="1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observant</a:t>
            </a:r>
            <a:endParaRPr sz="1500" dirty="0"/>
          </a:p>
        </p:txBody>
      </p:sp>
      <p:sp>
        <p:nvSpPr>
          <p:cNvPr id="1065" name="Google Shape;1065;p33"/>
          <p:cNvSpPr txBox="1">
            <a:spLocks noGrp="1"/>
          </p:cNvSpPr>
          <p:nvPr>
            <p:ph type="ctrTitle"/>
          </p:nvPr>
        </p:nvSpPr>
        <p:spPr>
          <a:xfrm>
            <a:off x="2632850" y="5026450"/>
            <a:ext cx="1789200" cy="1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IDEAS</a:t>
            </a:r>
            <a:endParaRPr sz="1500" dirty="0"/>
          </a:p>
        </p:txBody>
      </p:sp>
      <p:pic>
        <p:nvPicPr>
          <p:cNvPr id="5122" name="Picture 2" descr="Pikachu | Cute Kawaii Resources">
            <a:extLst>
              <a:ext uri="{FF2B5EF4-FFF2-40B4-BE49-F238E27FC236}">
                <a16:creationId xmlns:a16="http://schemas.microsoft.com/office/drawing/2014/main" id="{208A3D27-F937-FF00-1980-F2A6087B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3" y="1656788"/>
            <a:ext cx="1564154" cy="174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subTitle" idx="1"/>
          </p:nvPr>
        </p:nvSpPr>
        <p:spPr>
          <a:xfrm>
            <a:off x="911969" y="4148025"/>
            <a:ext cx="1907400" cy="15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Send constant reminders, as they are very carefree and forgetful.</a:t>
            </a:r>
            <a:endParaRPr dirty="0"/>
          </a:p>
        </p:txBody>
      </p:sp>
      <p:sp>
        <p:nvSpPr>
          <p:cNvPr id="903" name="Google Shape;903;p30"/>
          <p:cNvSpPr txBox="1">
            <a:spLocks noGrp="1"/>
          </p:cNvSpPr>
          <p:nvPr>
            <p:ph type="subTitle" idx="2"/>
          </p:nvPr>
        </p:nvSpPr>
        <p:spPr>
          <a:xfrm>
            <a:off x="2717811" y="4148025"/>
            <a:ext cx="1907400" cy="15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are they feeling? They learn best when happy!</a:t>
            </a:r>
            <a:endParaRPr dirty="0"/>
          </a:p>
        </p:txBody>
      </p:sp>
      <p:sp>
        <p:nvSpPr>
          <p:cNvPr id="904" name="Google Shape;904;p30"/>
          <p:cNvSpPr txBox="1">
            <a:spLocks noGrp="1"/>
          </p:cNvSpPr>
          <p:nvPr>
            <p:ph type="subTitle" idx="3"/>
          </p:nvPr>
        </p:nvSpPr>
        <p:spPr>
          <a:xfrm>
            <a:off x="6410098" y="4148025"/>
            <a:ext cx="1907400" cy="15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Be sure to recognize accomplishments, no matter how big or small.</a:t>
            </a:r>
            <a:endParaRPr sz="1400" dirty="0"/>
          </a:p>
        </p:txBody>
      </p:sp>
      <p:sp>
        <p:nvSpPr>
          <p:cNvPr id="905" name="Google Shape;905;p30"/>
          <p:cNvSpPr txBox="1">
            <a:spLocks noGrp="1"/>
          </p:cNvSpPr>
          <p:nvPr>
            <p:ph type="ctrTitle" idx="8"/>
          </p:nvPr>
        </p:nvSpPr>
        <p:spPr>
          <a:xfrm>
            <a:off x="914425" y="676300"/>
            <a:ext cx="7315200" cy="63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approach AN?</a:t>
            </a:r>
            <a:endParaRPr dirty="0"/>
          </a:p>
        </p:txBody>
      </p:sp>
      <p:sp>
        <p:nvSpPr>
          <p:cNvPr id="906" name="Google Shape;906;p30"/>
          <p:cNvSpPr txBox="1">
            <a:spLocks noGrp="1"/>
          </p:cNvSpPr>
          <p:nvPr>
            <p:ph type="ctrTitle"/>
          </p:nvPr>
        </p:nvSpPr>
        <p:spPr>
          <a:xfrm>
            <a:off x="911969" y="3629325"/>
            <a:ext cx="1907400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Reminders</a:t>
            </a:r>
            <a:endParaRPr dirty="0"/>
          </a:p>
        </p:txBody>
      </p:sp>
      <p:sp>
        <p:nvSpPr>
          <p:cNvPr id="907" name="Google Shape;907;p30"/>
          <p:cNvSpPr txBox="1">
            <a:spLocks noGrp="1"/>
          </p:cNvSpPr>
          <p:nvPr>
            <p:ph type="ctrTitle" idx="5"/>
          </p:nvPr>
        </p:nvSpPr>
        <p:spPr>
          <a:xfrm>
            <a:off x="2717811" y="3629325"/>
            <a:ext cx="1907400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observe</a:t>
            </a:r>
            <a:endParaRPr dirty="0"/>
          </a:p>
        </p:txBody>
      </p:sp>
      <p:sp>
        <p:nvSpPr>
          <p:cNvPr id="908" name="Google Shape;908;p30"/>
          <p:cNvSpPr txBox="1">
            <a:spLocks noGrp="1"/>
          </p:cNvSpPr>
          <p:nvPr>
            <p:ph type="ctrTitle" idx="6"/>
          </p:nvPr>
        </p:nvSpPr>
        <p:spPr>
          <a:xfrm>
            <a:off x="4523654" y="3629325"/>
            <a:ext cx="1907400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signs</a:t>
            </a:r>
            <a:endParaRPr dirty="0"/>
          </a:p>
        </p:txBody>
      </p:sp>
      <p:sp>
        <p:nvSpPr>
          <p:cNvPr id="909" name="Google Shape;909;p30"/>
          <p:cNvSpPr txBox="1">
            <a:spLocks noGrp="1"/>
          </p:cNvSpPr>
          <p:nvPr>
            <p:ph type="ctrTitle" idx="7"/>
          </p:nvPr>
        </p:nvSpPr>
        <p:spPr>
          <a:xfrm>
            <a:off x="6329497" y="3629325"/>
            <a:ext cx="1907400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Praises</a:t>
            </a:r>
            <a:endParaRPr dirty="0"/>
          </a:p>
        </p:txBody>
      </p:sp>
      <p:grpSp>
        <p:nvGrpSpPr>
          <p:cNvPr id="910" name="Google Shape;910;p30"/>
          <p:cNvGrpSpPr/>
          <p:nvPr/>
        </p:nvGrpSpPr>
        <p:grpSpPr>
          <a:xfrm>
            <a:off x="1517715" y="2338479"/>
            <a:ext cx="695907" cy="904801"/>
            <a:chOff x="106075" y="1701200"/>
            <a:chExt cx="574750" cy="747275"/>
          </a:xfrm>
        </p:grpSpPr>
        <p:sp>
          <p:nvSpPr>
            <p:cNvPr id="911" name="Google Shape;911;p30"/>
            <p:cNvSpPr/>
            <p:nvPr/>
          </p:nvSpPr>
          <p:spPr>
            <a:xfrm>
              <a:off x="106075" y="1701200"/>
              <a:ext cx="574750" cy="747175"/>
            </a:xfrm>
            <a:custGeom>
              <a:avLst/>
              <a:gdLst/>
              <a:ahLst/>
              <a:cxnLst/>
              <a:rect l="l" t="t" r="r" b="b"/>
              <a:pathLst>
                <a:path w="22990" h="29887" extrusionOk="0">
                  <a:moveTo>
                    <a:pt x="12589" y="0"/>
                  </a:moveTo>
                  <a:cubicBezTo>
                    <a:pt x="12421" y="0"/>
                    <a:pt x="12257" y="17"/>
                    <a:pt x="12114" y="29"/>
                  </a:cubicBezTo>
                  <a:cubicBezTo>
                    <a:pt x="11600" y="74"/>
                    <a:pt x="11062" y="183"/>
                    <a:pt x="10546" y="183"/>
                  </a:cubicBezTo>
                  <a:cubicBezTo>
                    <a:pt x="10520" y="183"/>
                    <a:pt x="10493" y="182"/>
                    <a:pt x="10467" y="182"/>
                  </a:cubicBezTo>
                  <a:cubicBezTo>
                    <a:pt x="10435" y="181"/>
                    <a:pt x="10403" y="181"/>
                    <a:pt x="10371" y="181"/>
                  </a:cubicBezTo>
                  <a:cubicBezTo>
                    <a:pt x="9202" y="181"/>
                    <a:pt x="8145" y="671"/>
                    <a:pt x="7124" y="1055"/>
                  </a:cubicBezTo>
                  <a:cubicBezTo>
                    <a:pt x="6261" y="1380"/>
                    <a:pt x="5355" y="1867"/>
                    <a:pt x="4604" y="2538"/>
                  </a:cubicBezTo>
                  <a:cubicBezTo>
                    <a:pt x="3877" y="3189"/>
                    <a:pt x="3169" y="3861"/>
                    <a:pt x="2642" y="4660"/>
                  </a:cubicBezTo>
                  <a:cubicBezTo>
                    <a:pt x="2185" y="5357"/>
                    <a:pt x="1676" y="6062"/>
                    <a:pt x="1563" y="6673"/>
                  </a:cubicBezTo>
                  <a:cubicBezTo>
                    <a:pt x="1057" y="7782"/>
                    <a:pt x="839" y="8717"/>
                    <a:pt x="579" y="9644"/>
                  </a:cubicBezTo>
                  <a:cubicBezTo>
                    <a:pt x="63" y="11484"/>
                    <a:pt x="1" y="13352"/>
                    <a:pt x="306" y="15203"/>
                  </a:cubicBezTo>
                  <a:cubicBezTo>
                    <a:pt x="552" y="16687"/>
                    <a:pt x="1243" y="18058"/>
                    <a:pt x="1801" y="19454"/>
                  </a:cubicBezTo>
                  <a:cubicBezTo>
                    <a:pt x="2441" y="21056"/>
                    <a:pt x="3452" y="22461"/>
                    <a:pt x="4506" y="23797"/>
                  </a:cubicBezTo>
                  <a:cubicBezTo>
                    <a:pt x="5405" y="24939"/>
                    <a:pt x="6355" y="26055"/>
                    <a:pt x="7371" y="27114"/>
                  </a:cubicBezTo>
                  <a:cubicBezTo>
                    <a:pt x="8305" y="28087"/>
                    <a:pt x="9343" y="28958"/>
                    <a:pt x="10464" y="29710"/>
                  </a:cubicBezTo>
                  <a:cubicBezTo>
                    <a:pt x="10637" y="29827"/>
                    <a:pt x="10800" y="29887"/>
                    <a:pt x="10978" y="29887"/>
                  </a:cubicBezTo>
                  <a:cubicBezTo>
                    <a:pt x="11103" y="29887"/>
                    <a:pt x="11235" y="29857"/>
                    <a:pt x="11382" y="29797"/>
                  </a:cubicBezTo>
                  <a:cubicBezTo>
                    <a:pt x="12213" y="29455"/>
                    <a:pt x="12575" y="28612"/>
                    <a:pt x="13275" y="28121"/>
                  </a:cubicBezTo>
                  <a:cubicBezTo>
                    <a:pt x="13867" y="27705"/>
                    <a:pt x="14253" y="26993"/>
                    <a:pt x="14851" y="26591"/>
                  </a:cubicBezTo>
                  <a:cubicBezTo>
                    <a:pt x="15519" y="26142"/>
                    <a:pt x="15799" y="25321"/>
                    <a:pt x="16551" y="24988"/>
                  </a:cubicBezTo>
                  <a:cubicBezTo>
                    <a:pt x="16628" y="24955"/>
                    <a:pt x="16683" y="24834"/>
                    <a:pt x="16714" y="24742"/>
                  </a:cubicBezTo>
                  <a:cubicBezTo>
                    <a:pt x="16897" y="24178"/>
                    <a:pt x="17424" y="23862"/>
                    <a:pt x="17814" y="23537"/>
                  </a:cubicBezTo>
                  <a:cubicBezTo>
                    <a:pt x="18356" y="23081"/>
                    <a:pt x="18622" y="22445"/>
                    <a:pt x="19084" y="21950"/>
                  </a:cubicBezTo>
                  <a:cubicBezTo>
                    <a:pt x="19400" y="21612"/>
                    <a:pt x="19663" y="21026"/>
                    <a:pt x="19971" y="20603"/>
                  </a:cubicBezTo>
                  <a:cubicBezTo>
                    <a:pt x="20701" y="19597"/>
                    <a:pt x="21172" y="18470"/>
                    <a:pt x="21721" y="17381"/>
                  </a:cubicBezTo>
                  <a:cubicBezTo>
                    <a:pt x="22076" y="16673"/>
                    <a:pt x="22093" y="15847"/>
                    <a:pt x="22376" y="15099"/>
                  </a:cubicBezTo>
                  <a:cubicBezTo>
                    <a:pt x="22705" y="14238"/>
                    <a:pt x="22561" y="13286"/>
                    <a:pt x="22840" y="12399"/>
                  </a:cubicBezTo>
                  <a:cubicBezTo>
                    <a:pt x="22989" y="11924"/>
                    <a:pt x="22776" y="11389"/>
                    <a:pt x="22700" y="10923"/>
                  </a:cubicBezTo>
                  <a:cubicBezTo>
                    <a:pt x="22519" y="9820"/>
                    <a:pt x="22518" y="8685"/>
                    <a:pt x="22071" y="7605"/>
                  </a:cubicBezTo>
                  <a:cubicBezTo>
                    <a:pt x="21607" y="6477"/>
                    <a:pt x="21252" y="5313"/>
                    <a:pt x="20424" y="4383"/>
                  </a:cubicBezTo>
                  <a:cubicBezTo>
                    <a:pt x="19826" y="3711"/>
                    <a:pt x="19381" y="2881"/>
                    <a:pt x="18481" y="2518"/>
                  </a:cubicBezTo>
                  <a:cubicBezTo>
                    <a:pt x="18354" y="2467"/>
                    <a:pt x="18261" y="2336"/>
                    <a:pt x="18244" y="2175"/>
                  </a:cubicBezTo>
                  <a:cubicBezTo>
                    <a:pt x="18232" y="2064"/>
                    <a:pt x="18195" y="1945"/>
                    <a:pt x="18083" y="1945"/>
                  </a:cubicBezTo>
                  <a:cubicBezTo>
                    <a:pt x="18064" y="1945"/>
                    <a:pt x="18043" y="1949"/>
                    <a:pt x="18019" y="1956"/>
                  </a:cubicBezTo>
                  <a:cubicBezTo>
                    <a:pt x="17989" y="1966"/>
                    <a:pt x="17961" y="1970"/>
                    <a:pt x="17934" y="1970"/>
                  </a:cubicBezTo>
                  <a:cubicBezTo>
                    <a:pt x="17651" y="1970"/>
                    <a:pt x="17551" y="1476"/>
                    <a:pt x="17275" y="1476"/>
                  </a:cubicBezTo>
                  <a:cubicBezTo>
                    <a:pt x="17202" y="1476"/>
                    <a:pt x="17118" y="1510"/>
                    <a:pt x="17014" y="1597"/>
                  </a:cubicBezTo>
                  <a:cubicBezTo>
                    <a:pt x="17002" y="1561"/>
                    <a:pt x="16972" y="1519"/>
                    <a:pt x="16980" y="1487"/>
                  </a:cubicBezTo>
                  <a:cubicBezTo>
                    <a:pt x="17027" y="1289"/>
                    <a:pt x="17009" y="1231"/>
                    <a:pt x="16960" y="1231"/>
                  </a:cubicBezTo>
                  <a:cubicBezTo>
                    <a:pt x="16899" y="1231"/>
                    <a:pt x="16792" y="1321"/>
                    <a:pt x="16706" y="1347"/>
                  </a:cubicBezTo>
                  <a:cubicBezTo>
                    <a:pt x="16669" y="1358"/>
                    <a:pt x="16630" y="1364"/>
                    <a:pt x="16592" y="1364"/>
                  </a:cubicBezTo>
                  <a:cubicBezTo>
                    <a:pt x="16481" y="1364"/>
                    <a:pt x="16375" y="1316"/>
                    <a:pt x="16320" y="1215"/>
                  </a:cubicBezTo>
                  <a:cubicBezTo>
                    <a:pt x="15961" y="543"/>
                    <a:pt x="15303" y="745"/>
                    <a:pt x="14744" y="665"/>
                  </a:cubicBezTo>
                  <a:cubicBezTo>
                    <a:pt x="14739" y="665"/>
                    <a:pt x="14733" y="664"/>
                    <a:pt x="14727" y="664"/>
                  </a:cubicBezTo>
                  <a:cubicBezTo>
                    <a:pt x="14665" y="664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5"/>
                  </a:cubicBezTo>
                  <a:cubicBezTo>
                    <a:pt x="14541" y="354"/>
                    <a:pt x="14500" y="263"/>
                    <a:pt x="14417" y="263"/>
                  </a:cubicBezTo>
                  <a:cubicBezTo>
                    <a:pt x="14304" y="263"/>
                    <a:pt x="14111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5" y="400"/>
                    <a:pt x="13867" y="396"/>
                    <a:pt x="13816" y="396"/>
                  </a:cubicBezTo>
                  <a:cubicBezTo>
                    <a:pt x="13793" y="396"/>
                    <a:pt x="13770" y="396"/>
                    <a:pt x="13746" y="396"/>
                  </a:cubicBezTo>
                  <a:cubicBezTo>
                    <a:pt x="13667" y="396"/>
                    <a:pt x="13584" y="388"/>
                    <a:pt x="13507" y="311"/>
                  </a:cubicBezTo>
                  <a:cubicBezTo>
                    <a:pt x="13252" y="59"/>
                    <a:pt x="12911" y="0"/>
                    <a:pt x="1258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208125" y="1859425"/>
              <a:ext cx="320200" cy="384775"/>
            </a:xfrm>
            <a:custGeom>
              <a:avLst/>
              <a:gdLst/>
              <a:ahLst/>
              <a:cxnLst/>
              <a:rect l="l" t="t" r="r" b="b"/>
              <a:pathLst>
                <a:path w="12808" h="15391" extrusionOk="0">
                  <a:moveTo>
                    <a:pt x="10148" y="916"/>
                  </a:moveTo>
                  <a:cubicBezTo>
                    <a:pt x="10183" y="916"/>
                    <a:pt x="10219" y="918"/>
                    <a:pt x="10256" y="923"/>
                  </a:cubicBezTo>
                  <a:cubicBezTo>
                    <a:pt x="10337" y="934"/>
                    <a:pt x="10415" y="953"/>
                    <a:pt x="10573" y="984"/>
                  </a:cubicBezTo>
                  <a:cubicBezTo>
                    <a:pt x="9809" y="2200"/>
                    <a:pt x="8774" y="3166"/>
                    <a:pt x="8059" y="4452"/>
                  </a:cubicBezTo>
                  <a:lnTo>
                    <a:pt x="8059" y="4452"/>
                  </a:lnTo>
                  <a:cubicBezTo>
                    <a:pt x="7910" y="4244"/>
                    <a:pt x="7756" y="4067"/>
                    <a:pt x="7553" y="4067"/>
                  </a:cubicBezTo>
                  <a:cubicBezTo>
                    <a:pt x="7532" y="4067"/>
                    <a:pt x="7510" y="4069"/>
                    <a:pt x="7488" y="4073"/>
                  </a:cubicBezTo>
                  <a:cubicBezTo>
                    <a:pt x="7371" y="4094"/>
                    <a:pt x="7255" y="4103"/>
                    <a:pt x="7141" y="4103"/>
                  </a:cubicBezTo>
                  <a:cubicBezTo>
                    <a:pt x="6505" y="4103"/>
                    <a:pt x="5913" y="3826"/>
                    <a:pt x="5289" y="3768"/>
                  </a:cubicBezTo>
                  <a:cubicBezTo>
                    <a:pt x="4480" y="3694"/>
                    <a:pt x="3668" y="3650"/>
                    <a:pt x="2884" y="3394"/>
                  </a:cubicBezTo>
                  <a:cubicBezTo>
                    <a:pt x="2873" y="3391"/>
                    <a:pt x="2862" y="3390"/>
                    <a:pt x="2851" y="3390"/>
                  </a:cubicBezTo>
                  <a:cubicBezTo>
                    <a:pt x="2740" y="3390"/>
                    <a:pt x="2583" y="3532"/>
                    <a:pt x="2473" y="3532"/>
                  </a:cubicBezTo>
                  <a:cubicBezTo>
                    <a:pt x="2403" y="3532"/>
                    <a:pt x="2353" y="3474"/>
                    <a:pt x="2348" y="3282"/>
                  </a:cubicBezTo>
                  <a:cubicBezTo>
                    <a:pt x="2341" y="3033"/>
                    <a:pt x="2718" y="2999"/>
                    <a:pt x="2975" y="2899"/>
                  </a:cubicBezTo>
                  <a:cubicBezTo>
                    <a:pt x="4336" y="2372"/>
                    <a:pt x="5777" y="2160"/>
                    <a:pt x="7174" y="1787"/>
                  </a:cubicBezTo>
                  <a:cubicBezTo>
                    <a:pt x="7749" y="1632"/>
                    <a:pt x="8394" y="1655"/>
                    <a:pt x="8972" y="1454"/>
                  </a:cubicBezTo>
                  <a:cubicBezTo>
                    <a:pt x="9377" y="1314"/>
                    <a:pt x="9679" y="916"/>
                    <a:pt x="10148" y="916"/>
                  </a:cubicBezTo>
                  <a:close/>
                  <a:moveTo>
                    <a:pt x="11230" y="2075"/>
                  </a:moveTo>
                  <a:cubicBezTo>
                    <a:pt x="11501" y="2075"/>
                    <a:pt x="11301" y="2278"/>
                    <a:pt x="11315" y="2376"/>
                  </a:cubicBezTo>
                  <a:cubicBezTo>
                    <a:pt x="11528" y="3698"/>
                    <a:pt x="11685" y="5030"/>
                    <a:pt x="11953" y="6340"/>
                  </a:cubicBezTo>
                  <a:cubicBezTo>
                    <a:pt x="12031" y="6723"/>
                    <a:pt x="11675" y="6774"/>
                    <a:pt x="11663" y="7076"/>
                  </a:cubicBezTo>
                  <a:cubicBezTo>
                    <a:pt x="11654" y="7304"/>
                    <a:pt x="11587" y="7373"/>
                    <a:pt x="11494" y="7373"/>
                  </a:cubicBezTo>
                  <a:cubicBezTo>
                    <a:pt x="11368" y="7373"/>
                    <a:pt x="11195" y="7244"/>
                    <a:pt x="11062" y="7216"/>
                  </a:cubicBezTo>
                  <a:cubicBezTo>
                    <a:pt x="11047" y="7213"/>
                    <a:pt x="11027" y="7203"/>
                    <a:pt x="11014" y="7203"/>
                  </a:cubicBezTo>
                  <a:cubicBezTo>
                    <a:pt x="11010" y="7203"/>
                    <a:pt x="11007" y="7204"/>
                    <a:pt x="11005" y="7206"/>
                  </a:cubicBezTo>
                  <a:cubicBezTo>
                    <a:pt x="10428" y="7655"/>
                    <a:pt x="9620" y="7499"/>
                    <a:pt x="9045" y="7956"/>
                  </a:cubicBezTo>
                  <a:cubicBezTo>
                    <a:pt x="8970" y="8013"/>
                    <a:pt x="8863" y="8058"/>
                    <a:pt x="8770" y="8059"/>
                  </a:cubicBezTo>
                  <a:cubicBezTo>
                    <a:pt x="7810" y="8066"/>
                    <a:pt x="7007" y="8610"/>
                    <a:pt x="6121" y="8814"/>
                  </a:cubicBezTo>
                  <a:cubicBezTo>
                    <a:pt x="5723" y="8906"/>
                    <a:pt x="5314" y="9117"/>
                    <a:pt x="4890" y="9117"/>
                  </a:cubicBezTo>
                  <a:cubicBezTo>
                    <a:pt x="4809" y="9117"/>
                    <a:pt x="4728" y="9109"/>
                    <a:pt x="4646" y="9091"/>
                  </a:cubicBezTo>
                  <a:cubicBezTo>
                    <a:pt x="4617" y="9085"/>
                    <a:pt x="4592" y="9082"/>
                    <a:pt x="4571" y="9082"/>
                  </a:cubicBezTo>
                  <a:cubicBezTo>
                    <a:pt x="4443" y="9082"/>
                    <a:pt x="4455" y="9190"/>
                    <a:pt x="4397" y="9255"/>
                  </a:cubicBezTo>
                  <a:cubicBezTo>
                    <a:pt x="4326" y="9336"/>
                    <a:pt x="4251" y="9455"/>
                    <a:pt x="4186" y="9455"/>
                  </a:cubicBezTo>
                  <a:cubicBezTo>
                    <a:pt x="4140" y="9455"/>
                    <a:pt x="4099" y="9396"/>
                    <a:pt x="4067" y="9225"/>
                  </a:cubicBezTo>
                  <a:cubicBezTo>
                    <a:pt x="4064" y="9205"/>
                    <a:pt x="3972" y="9179"/>
                    <a:pt x="3933" y="9179"/>
                  </a:cubicBezTo>
                  <a:cubicBezTo>
                    <a:pt x="3925" y="9179"/>
                    <a:pt x="3919" y="9180"/>
                    <a:pt x="3917" y="9183"/>
                  </a:cubicBezTo>
                  <a:cubicBezTo>
                    <a:pt x="3665" y="9547"/>
                    <a:pt x="3193" y="9394"/>
                    <a:pt x="2865" y="9658"/>
                  </a:cubicBezTo>
                  <a:cubicBezTo>
                    <a:pt x="2762" y="9742"/>
                    <a:pt x="2665" y="9781"/>
                    <a:pt x="2579" y="9781"/>
                  </a:cubicBezTo>
                  <a:cubicBezTo>
                    <a:pt x="2386" y="9781"/>
                    <a:pt x="2241" y="9590"/>
                    <a:pt x="2168" y="9273"/>
                  </a:cubicBezTo>
                  <a:cubicBezTo>
                    <a:pt x="1986" y="8494"/>
                    <a:pt x="1777" y="7692"/>
                    <a:pt x="1681" y="6930"/>
                  </a:cubicBezTo>
                  <a:cubicBezTo>
                    <a:pt x="1587" y="6187"/>
                    <a:pt x="1079" y="5596"/>
                    <a:pt x="1143" y="4828"/>
                  </a:cubicBezTo>
                  <a:cubicBezTo>
                    <a:pt x="1172" y="4490"/>
                    <a:pt x="1281" y="4380"/>
                    <a:pt x="1498" y="4380"/>
                  </a:cubicBezTo>
                  <a:cubicBezTo>
                    <a:pt x="1552" y="4380"/>
                    <a:pt x="1611" y="4387"/>
                    <a:pt x="1678" y="4398"/>
                  </a:cubicBezTo>
                  <a:cubicBezTo>
                    <a:pt x="1879" y="4432"/>
                    <a:pt x="2078" y="4473"/>
                    <a:pt x="2148" y="4487"/>
                  </a:cubicBezTo>
                  <a:cubicBezTo>
                    <a:pt x="3177" y="4834"/>
                    <a:pt x="4135" y="4822"/>
                    <a:pt x="5057" y="5019"/>
                  </a:cubicBezTo>
                  <a:cubicBezTo>
                    <a:pt x="5960" y="5212"/>
                    <a:pt x="6889" y="5278"/>
                    <a:pt x="7767" y="5588"/>
                  </a:cubicBezTo>
                  <a:cubicBezTo>
                    <a:pt x="7784" y="5593"/>
                    <a:pt x="7803" y="5596"/>
                    <a:pt x="7825" y="5596"/>
                  </a:cubicBezTo>
                  <a:cubicBezTo>
                    <a:pt x="8133" y="5596"/>
                    <a:pt x="8932" y="5057"/>
                    <a:pt x="9067" y="4811"/>
                  </a:cubicBezTo>
                  <a:cubicBezTo>
                    <a:pt x="9432" y="4143"/>
                    <a:pt x="9774" y="3449"/>
                    <a:pt x="10435" y="3001"/>
                  </a:cubicBezTo>
                  <a:cubicBezTo>
                    <a:pt x="10680" y="2834"/>
                    <a:pt x="10827" y="2596"/>
                    <a:pt x="10899" y="2316"/>
                  </a:cubicBezTo>
                  <a:cubicBezTo>
                    <a:pt x="10943" y="2139"/>
                    <a:pt x="11081" y="2079"/>
                    <a:pt x="11217" y="2075"/>
                  </a:cubicBezTo>
                  <a:cubicBezTo>
                    <a:pt x="11222" y="2075"/>
                    <a:pt x="11226" y="2075"/>
                    <a:pt x="11230" y="2075"/>
                  </a:cubicBezTo>
                  <a:close/>
                  <a:moveTo>
                    <a:pt x="11382" y="1"/>
                  </a:moveTo>
                  <a:cubicBezTo>
                    <a:pt x="11176" y="1"/>
                    <a:pt x="10993" y="146"/>
                    <a:pt x="10813" y="146"/>
                  </a:cubicBezTo>
                  <a:cubicBezTo>
                    <a:pt x="10802" y="146"/>
                    <a:pt x="10791" y="146"/>
                    <a:pt x="10780" y="145"/>
                  </a:cubicBezTo>
                  <a:cubicBezTo>
                    <a:pt x="10635" y="130"/>
                    <a:pt x="10490" y="123"/>
                    <a:pt x="10347" y="123"/>
                  </a:cubicBezTo>
                  <a:cubicBezTo>
                    <a:pt x="9470" y="123"/>
                    <a:pt x="8630" y="373"/>
                    <a:pt x="7781" y="516"/>
                  </a:cubicBezTo>
                  <a:cubicBezTo>
                    <a:pt x="7728" y="525"/>
                    <a:pt x="7674" y="529"/>
                    <a:pt x="7620" y="529"/>
                  </a:cubicBezTo>
                  <a:cubicBezTo>
                    <a:pt x="7398" y="529"/>
                    <a:pt x="7171" y="467"/>
                    <a:pt x="6963" y="467"/>
                  </a:cubicBezTo>
                  <a:cubicBezTo>
                    <a:pt x="6820" y="467"/>
                    <a:pt x="6686" y="496"/>
                    <a:pt x="6568" y="593"/>
                  </a:cubicBezTo>
                  <a:cubicBezTo>
                    <a:pt x="6038" y="1028"/>
                    <a:pt x="5242" y="631"/>
                    <a:pt x="4785" y="1234"/>
                  </a:cubicBezTo>
                  <a:cubicBezTo>
                    <a:pt x="4742" y="1292"/>
                    <a:pt x="4653" y="1325"/>
                    <a:pt x="4552" y="1325"/>
                  </a:cubicBezTo>
                  <a:cubicBezTo>
                    <a:pt x="4497" y="1325"/>
                    <a:pt x="4439" y="1315"/>
                    <a:pt x="4382" y="1294"/>
                  </a:cubicBezTo>
                  <a:cubicBezTo>
                    <a:pt x="4307" y="1266"/>
                    <a:pt x="4233" y="1254"/>
                    <a:pt x="4161" y="1254"/>
                  </a:cubicBezTo>
                  <a:cubicBezTo>
                    <a:pt x="3850" y="1254"/>
                    <a:pt x="3567" y="1473"/>
                    <a:pt x="3288" y="1547"/>
                  </a:cubicBezTo>
                  <a:cubicBezTo>
                    <a:pt x="2860" y="1659"/>
                    <a:pt x="2457" y="1991"/>
                    <a:pt x="1991" y="2154"/>
                  </a:cubicBezTo>
                  <a:cubicBezTo>
                    <a:pt x="1693" y="2256"/>
                    <a:pt x="1244" y="2165"/>
                    <a:pt x="1124" y="2642"/>
                  </a:cubicBezTo>
                  <a:cubicBezTo>
                    <a:pt x="1108" y="2707"/>
                    <a:pt x="1050" y="2732"/>
                    <a:pt x="975" y="2732"/>
                  </a:cubicBezTo>
                  <a:cubicBezTo>
                    <a:pt x="925" y="2732"/>
                    <a:pt x="868" y="2721"/>
                    <a:pt x="810" y="2702"/>
                  </a:cubicBezTo>
                  <a:cubicBezTo>
                    <a:pt x="739" y="2678"/>
                    <a:pt x="675" y="2667"/>
                    <a:pt x="618" y="2667"/>
                  </a:cubicBezTo>
                  <a:cubicBezTo>
                    <a:pt x="408" y="2667"/>
                    <a:pt x="294" y="2815"/>
                    <a:pt x="286" y="3029"/>
                  </a:cubicBezTo>
                  <a:cubicBezTo>
                    <a:pt x="0" y="3924"/>
                    <a:pt x="390" y="4702"/>
                    <a:pt x="470" y="5501"/>
                  </a:cubicBezTo>
                  <a:cubicBezTo>
                    <a:pt x="607" y="6886"/>
                    <a:pt x="1015" y="8234"/>
                    <a:pt x="1138" y="9626"/>
                  </a:cubicBezTo>
                  <a:cubicBezTo>
                    <a:pt x="1181" y="10099"/>
                    <a:pt x="1518" y="10489"/>
                    <a:pt x="1804" y="10732"/>
                  </a:cubicBezTo>
                  <a:cubicBezTo>
                    <a:pt x="1942" y="10849"/>
                    <a:pt x="2177" y="10907"/>
                    <a:pt x="2433" y="10907"/>
                  </a:cubicBezTo>
                  <a:cubicBezTo>
                    <a:pt x="2631" y="10907"/>
                    <a:pt x="2842" y="10872"/>
                    <a:pt x="3031" y="10804"/>
                  </a:cubicBezTo>
                  <a:cubicBezTo>
                    <a:pt x="3708" y="10558"/>
                    <a:pt x="4405" y="10382"/>
                    <a:pt x="5116" y="10248"/>
                  </a:cubicBezTo>
                  <a:cubicBezTo>
                    <a:pt x="5465" y="10182"/>
                    <a:pt x="5812" y="10078"/>
                    <a:pt x="6161" y="9996"/>
                  </a:cubicBezTo>
                  <a:cubicBezTo>
                    <a:pt x="6880" y="9829"/>
                    <a:pt x="7572" y="9532"/>
                    <a:pt x="8296" y="9407"/>
                  </a:cubicBezTo>
                  <a:cubicBezTo>
                    <a:pt x="8931" y="9297"/>
                    <a:pt x="9561" y="9076"/>
                    <a:pt x="10097" y="8830"/>
                  </a:cubicBezTo>
                  <a:cubicBezTo>
                    <a:pt x="10834" y="8494"/>
                    <a:pt x="11877" y="8592"/>
                    <a:pt x="12270" y="7622"/>
                  </a:cubicBezTo>
                  <a:cubicBezTo>
                    <a:pt x="12807" y="7605"/>
                    <a:pt x="12711" y="7167"/>
                    <a:pt x="12729" y="6864"/>
                  </a:cubicBezTo>
                  <a:cubicBezTo>
                    <a:pt x="12761" y="6350"/>
                    <a:pt x="12732" y="5787"/>
                    <a:pt x="12612" y="5329"/>
                  </a:cubicBezTo>
                  <a:cubicBezTo>
                    <a:pt x="12341" y="4286"/>
                    <a:pt x="12312" y="3215"/>
                    <a:pt x="12106" y="2168"/>
                  </a:cubicBezTo>
                  <a:cubicBezTo>
                    <a:pt x="12033" y="1792"/>
                    <a:pt x="11905" y="1335"/>
                    <a:pt x="12017" y="935"/>
                  </a:cubicBezTo>
                  <a:cubicBezTo>
                    <a:pt x="12135" y="522"/>
                    <a:pt x="11949" y="336"/>
                    <a:pt x="11666" y="108"/>
                  </a:cubicBezTo>
                  <a:cubicBezTo>
                    <a:pt x="11566" y="28"/>
                    <a:pt x="11472" y="1"/>
                    <a:pt x="11382" y="1"/>
                  </a:cubicBezTo>
                  <a:close/>
                  <a:moveTo>
                    <a:pt x="10695" y="10370"/>
                  </a:moveTo>
                  <a:cubicBezTo>
                    <a:pt x="10551" y="10370"/>
                    <a:pt x="10411" y="10434"/>
                    <a:pt x="10292" y="10592"/>
                  </a:cubicBezTo>
                  <a:cubicBezTo>
                    <a:pt x="10068" y="10889"/>
                    <a:pt x="10229" y="11226"/>
                    <a:pt x="10546" y="11461"/>
                  </a:cubicBezTo>
                  <a:cubicBezTo>
                    <a:pt x="10939" y="11753"/>
                    <a:pt x="11341" y="12041"/>
                    <a:pt x="11692" y="12380"/>
                  </a:cubicBezTo>
                  <a:cubicBezTo>
                    <a:pt x="11811" y="12495"/>
                    <a:pt x="11893" y="12540"/>
                    <a:pt x="11952" y="12540"/>
                  </a:cubicBezTo>
                  <a:cubicBezTo>
                    <a:pt x="12070" y="12540"/>
                    <a:pt x="12098" y="12359"/>
                    <a:pt x="12147" y="12193"/>
                  </a:cubicBezTo>
                  <a:cubicBezTo>
                    <a:pt x="12268" y="11956"/>
                    <a:pt x="12120" y="11759"/>
                    <a:pt x="12054" y="11550"/>
                  </a:cubicBezTo>
                  <a:cubicBezTo>
                    <a:pt x="11923" y="11135"/>
                    <a:pt x="11535" y="10943"/>
                    <a:pt x="11259" y="10658"/>
                  </a:cubicBezTo>
                  <a:cubicBezTo>
                    <a:pt x="11096" y="10491"/>
                    <a:pt x="10893" y="10370"/>
                    <a:pt x="10695" y="10370"/>
                  </a:cubicBezTo>
                  <a:close/>
                  <a:moveTo>
                    <a:pt x="8960" y="11648"/>
                  </a:moveTo>
                  <a:cubicBezTo>
                    <a:pt x="8897" y="11648"/>
                    <a:pt x="8829" y="11670"/>
                    <a:pt x="8757" y="11721"/>
                  </a:cubicBezTo>
                  <a:cubicBezTo>
                    <a:pt x="8457" y="11930"/>
                    <a:pt x="8333" y="12375"/>
                    <a:pt x="8581" y="12706"/>
                  </a:cubicBezTo>
                  <a:cubicBezTo>
                    <a:pt x="8924" y="13164"/>
                    <a:pt x="9105" y="13700"/>
                    <a:pt x="9364" y="14193"/>
                  </a:cubicBezTo>
                  <a:cubicBezTo>
                    <a:pt x="9510" y="14473"/>
                    <a:pt x="9528" y="14753"/>
                    <a:pt x="9828" y="14753"/>
                  </a:cubicBezTo>
                  <a:cubicBezTo>
                    <a:pt x="9839" y="14753"/>
                    <a:pt x="9852" y="14753"/>
                    <a:pt x="9864" y="14752"/>
                  </a:cubicBezTo>
                  <a:cubicBezTo>
                    <a:pt x="10040" y="14770"/>
                    <a:pt x="10169" y="14915"/>
                    <a:pt x="10299" y="14915"/>
                  </a:cubicBezTo>
                  <a:cubicBezTo>
                    <a:pt x="10356" y="14915"/>
                    <a:pt x="10414" y="14887"/>
                    <a:pt x="10476" y="14806"/>
                  </a:cubicBezTo>
                  <a:lnTo>
                    <a:pt x="10475" y="14806"/>
                  </a:lnTo>
                  <a:cubicBezTo>
                    <a:pt x="10549" y="14709"/>
                    <a:pt x="10620" y="14605"/>
                    <a:pt x="10564" y="14466"/>
                  </a:cubicBezTo>
                  <a:cubicBezTo>
                    <a:pt x="10239" y="13660"/>
                    <a:pt x="10003" y="12814"/>
                    <a:pt x="9483" y="12097"/>
                  </a:cubicBezTo>
                  <a:cubicBezTo>
                    <a:pt x="9341" y="11901"/>
                    <a:pt x="9176" y="11648"/>
                    <a:pt x="8960" y="11648"/>
                  </a:cubicBezTo>
                  <a:close/>
                  <a:moveTo>
                    <a:pt x="7106" y="11825"/>
                  </a:moveTo>
                  <a:cubicBezTo>
                    <a:pt x="6864" y="11825"/>
                    <a:pt x="6732" y="12036"/>
                    <a:pt x="6689" y="12344"/>
                  </a:cubicBezTo>
                  <a:cubicBezTo>
                    <a:pt x="6568" y="13197"/>
                    <a:pt x="6422" y="14045"/>
                    <a:pt x="6396" y="14909"/>
                  </a:cubicBezTo>
                  <a:cubicBezTo>
                    <a:pt x="6387" y="15192"/>
                    <a:pt x="6588" y="15350"/>
                    <a:pt x="6768" y="15386"/>
                  </a:cubicBezTo>
                  <a:cubicBezTo>
                    <a:pt x="6785" y="15389"/>
                    <a:pt x="6802" y="15391"/>
                    <a:pt x="6818" y="15391"/>
                  </a:cubicBezTo>
                  <a:cubicBezTo>
                    <a:pt x="6987" y="15391"/>
                    <a:pt x="7098" y="15208"/>
                    <a:pt x="7163" y="14999"/>
                  </a:cubicBezTo>
                  <a:cubicBezTo>
                    <a:pt x="7340" y="14416"/>
                    <a:pt x="7394" y="13813"/>
                    <a:pt x="7518" y="13223"/>
                  </a:cubicBezTo>
                  <a:cubicBezTo>
                    <a:pt x="7563" y="13009"/>
                    <a:pt x="7655" y="12792"/>
                    <a:pt x="7640" y="12582"/>
                  </a:cubicBezTo>
                  <a:cubicBezTo>
                    <a:pt x="7620" y="12280"/>
                    <a:pt x="7544" y="11913"/>
                    <a:pt x="7215" y="11838"/>
                  </a:cubicBezTo>
                  <a:cubicBezTo>
                    <a:pt x="7177" y="11829"/>
                    <a:pt x="7140" y="11825"/>
                    <a:pt x="7106" y="118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106075" y="1701250"/>
              <a:ext cx="574750" cy="747225"/>
            </a:xfrm>
            <a:custGeom>
              <a:avLst/>
              <a:gdLst/>
              <a:ahLst/>
              <a:cxnLst/>
              <a:rect l="l" t="t" r="r" b="b"/>
              <a:pathLst>
                <a:path w="22990" h="29889" extrusionOk="0">
                  <a:moveTo>
                    <a:pt x="10998" y="1566"/>
                  </a:moveTo>
                  <a:cubicBezTo>
                    <a:pt x="11155" y="1566"/>
                    <a:pt x="11313" y="1576"/>
                    <a:pt x="11472" y="1599"/>
                  </a:cubicBezTo>
                  <a:cubicBezTo>
                    <a:pt x="12175" y="1699"/>
                    <a:pt x="12887" y="1689"/>
                    <a:pt x="13590" y="1847"/>
                  </a:cubicBezTo>
                  <a:cubicBezTo>
                    <a:pt x="14346" y="2017"/>
                    <a:pt x="15102" y="2107"/>
                    <a:pt x="15813" y="2476"/>
                  </a:cubicBezTo>
                  <a:cubicBezTo>
                    <a:pt x="17107" y="3147"/>
                    <a:pt x="18286" y="3956"/>
                    <a:pt x="19213" y="5083"/>
                  </a:cubicBezTo>
                  <a:cubicBezTo>
                    <a:pt x="19895" y="5914"/>
                    <a:pt x="20243" y="6947"/>
                    <a:pt x="20784" y="7865"/>
                  </a:cubicBezTo>
                  <a:cubicBezTo>
                    <a:pt x="20961" y="8166"/>
                    <a:pt x="20929" y="8536"/>
                    <a:pt x="20985" y="8862"/>
                  </a:cubicBezTo>
                  <a:cubicBezTo>
                    <a:pt x="21208" y="10132"/>
                    <a:pt x="21552" y="11393"/>
                    <a:pt x="21370" y="12711"/>
                  </a:cubicBezTo>
                  <a:lnTo>
                    <a:pt x="21370" y="12712"/>
                  </a:lnTo>
                  <a:cubicBezTo>
                    <a:pt x="21259" y="13511"/>
                    <a:pt x="21370" y="14376"/>
                    <a:pt x="21105" y="15112"/>
                  </a:cubicBezTo>
                  <a:cubicBezTo>
                    <a:pt x="20769" y="16049"/>
                    <a:pt x="20686" y="17131"/>
                    <a:pt x="19867" y="17867"/>
                  </a:cubicBezTo>
                  <a:cubicBezTo>
                    <a:pt x="19675" y="18039"/>
                    <a:pt x="19942" y="18327"/>
                    <a:pt x="19770" y="18562"/>
                  </a:cubicBezTo>
                  <a:cubicBezTo>
                    <a:pt x="19343" y="19138"/>
                    <a:pt x="19019" y="19792"/>
                    <a:pt x="18521" y="20314"/>
                  </a:cubicBezTo>
                  <a:cubicBezTo>
                    <a:pt x="18265" y="20582"/>
                    <a:pt x="18122" y="20923"/>
                    <a:pt x="17925" y="21219"/>
                  </a:cubicBezTo>
                  <a:cubicBezTo>
                    <a:pt x="17264" y="22213"/>
                    <a:pt x="16372" y="22994"/>
                    <a:pt x="15625" y="23904"/>
                  </a:cubicBezTo>
                  <a:cubicBezTo>
                    <a:pt x="14584" y="25174"/>
                    <a:pt x="13293" y="26198"/>
                    <a:pt x="12207" y="27428"/>
                  </a:cubicBezTo>
                  <a:cubicBezTo>
                    <a:pt x="11912" y="27764"/>
                    <a:pt x="11671" y="28305"/>
                    <a:pt x="11063" y="28350"/>
                  </a:cubicBezTo>
                  <a:cubicBezTo>
                    <a:pt x="11012" y="28354"/>
                    <a:pt x="10962" y="28357"/>
                    <a:pt x="10915" y="28357"/>
                  </a:cubicBezTo>
                  <a:cubicBezTo>
                    <a:pt x="10747" y="28357"/>
                    <a:pt x="10607" y="28323"/>
                    <a:pt x="10512" y="28189"/>
                  </a:cubicBezTo>
                  <a:cubicBezTo>
                    <a:pt x="9988" y="27448"/>
                    <a:pt x="9080" y="27122"/>
                    <a:pt x="8557" y="26413"/>
                  </a:cubicBezTo>
                  <a:cubicBezTo>
                    <a:pt x="7960" y="25604"/>
                    <a:pt x="7162" y="24991"/>
                    <a:pt x="6576" y="24164"/>
                  </a:cubicBezTo>
                  <a:cubicBezTo>
                    <a:pt x="6271" y="23734"/>
                    <a:pt x="5984" y="23259"/>
                    <a:pt x="5591" y="22861"/>
                  </a:cubicBezTo>
                  <a:cubicBezTo>
                    <a:pt x="5140" y="22408"/>
                    <a:pt x="4890" y="21760"/>
                    <a:pt x="4590" y="21189"/>
                  </a:cubicBezTo>
                  <a:cubicBezTo>
                    <a:pt x="4222" y="20485"/>
                    <a:pt x="3815" y="19782"/>
                    <a:pt x="3519" y="19060"/>
                  </a:cubicBezTo>
                  <a:cubicBezTo>
                    <a:pt x="3270" y="18451"/>
                    <a:pt x="2986" y="17833"/>
                    <a:pt x="2789" y="17187"/>
                  </a:cubicBezTo>
                  <a:cubicBezTo>
                    <a:pt x="2441" y="16049"/>
                    <a:pt x="2176" y="14888"/>
                    <a:pt x="1938" y="13729"/>
                  </a:cubicBezTo>
                  <a:cubicBezTo>
                    <a:pt x="1868" y="13392"/>
                    <a:pt x="1674" y="12884"/>
                    <a:pt x="2007" y="12498"/>
                  </a:cubicBezTo>
                  <a:cubicBezTo>
                    <a:pt x="1547" y="12078"/>
                    <a:pt x="1972" y="11574"/>
                    <a:pt x="1877" y="11145"/>
                  </a:cubicBezTo>
                  <a:cubicBezTo>
                    <a:pt x="1727" y="10463"/>
                    <a:pt x="2034" y="9874"/>
                    <a:pt x="2076" y="9239"/>
                  </a:cubicBezTo>
                  <a:cubicBezTo>
                    <a:pt x="2153" y="8073"/>
                    <a:pt x="2757" y="7092"/>
                    <a:pt x="3171" y="5981"/>
                  </a:cubicBezTo>
                  <a:cubicBezTo>
                    <a:pt x="3641" y="5608"/>
                    <a:pt x="3866" y="5006"/>
                    <a:pt x="4339" y="4560"/>
                  </a:cubicBezTo>
                  <a:cubicBezTo>
                    <a:pt x="4693" y="4226"/>
                    <a:pt x="5024" y="3844"/>
                    <a:pt x="5357" y="3481"/>
                  </a:cubicBezTo>
                  <a:cubicBezTo>
                    <a:pt x="5588" y="3229"/>
                    <a:pt x="5859" y="3261"/>
                    <a:pt x="6092" y="3125"/>
                  </a:cubicBezTo>
                  <a:cubicBezTo>
                    <a:pt x="6793" y="2718"/>
                    <a:pt x="7432" y="2222"/>
                    <a:pt x="8294" y="2068"/>
                  </a:cubicBezTo>
                  <a:cubicBezTo>
                    <a:pt x="9197" y="1906"/>
                    <a:pt x="10080" y="1566"/>
                    <a:pt x="10998" y="1566"/>
                  </a:cubicBezTo>
                  <a:close/>
                  <a:moveTo>
                    <a:pt x="12590" y="0"/>
                  </a:moveTo>
                  <a:cubicBezTo>
                    <a:pt x="12421" y="0"/>
                    <a:pt x="12258" y="17"/>
                    <a:pt x="12114" y="30"/>
                  </a:cubicBezTo>
                  <a:cubicBezTo>
                    <a:pt x="11599" y="75"/>
                    <a:pt x="11058" y="183"/>
                    <a:pt x="10541" y="183"/>
                  </a:cubicBezTo>
                  <a:cubicBezTo>
                    <a:pt x="10516" y="183"/>
                    <a:pt x="10492" y="183"/>
                    <a:pt x="10468" y="182"/>
                  </a:cubicBezTo>
                  <a:cubicBezTo>
                    <a:pt x="10436" y="182"/>
                    <a:pt x="10404" y="181"/>
                    <a:pt x="10371" y="181"/>
                  </a:cubicBezTo>
                  <a:cubicBezTo>
                    <a:pt x="9202" y="181"/>
                    <a:pt x="8145" y="670"/>
                    <a:pt x="7124" y="1055"/>
                  </a:cubicBezTo>
                  <a:cubicBezTo>
                    <a:pt x="6261" y="1379"/>
                    <a:pt x="5355" y="1868"/>
                    <a:pt x="4605" y="2538"/>
                  </a:cubicBezTo>
                  <a:cubicBezTo>
                    <a:pt x="3878" y="3188"/>
                    <a:pt x="3170" y="3861"/>
                    <a:pt x="2644" y="4661"/>
                  </a:cubicBezTo>
                  <a:cubicBezTo>
                    <a:pt x="2185" y="5357"/>
                    <a:pt x="1676" y="6061"/>
                    <a:pt x="1563" y="6672"/>
                  </a:cubicBezTo>
                  <a:cubicBezTo>
                    <a:pt x="1059" y="7781"/>
                    <a:pt x="840" y="8718"/>
                    <a:pt x="580" y="9646"/>
                  </a:cubicBezTo>
                  <a:cubicBezTo>
                    <a:pt x="63" y="11486"/>
                    <a:pt x="1" y="13353"/>
                    <a:pt x="306" y="15205"/>
                  </a:cubicBezTo>
                  <a:cubicBezTo>
                    <a:pt x="552" y="16689"/>
                    <a:pt x="1243" y="18060"/>
                    <a:pt x="1801" y="19456"/>
                  </a:cubicBezTo>
                  <a:cubicBezTo>
                    <a:pt x="2441" y="21058"/>
                    <a:pt x="3453" y="22463"/>
                    <a:pt x="4506" y="23799"/>
                  </a:cubicBezTo>
                  <a:cubicBezTo>
                    <a:pt x="5406" y="24940"/>
                    <a:pt x="6355" y="26057"/>
                    <a:pt x="7371" y="27115"/>
                  </a:cubicBezTo>
                  <a:cubicBezTo>
                    <a:pt x="8307" y="28089"/>
                    <a:pt x="9343" y="28960"/>
                    <a:pt x="10464" y="29712"/>
                  </a:cubicBezTo>
                  <a:cubicBezTo>
                    <a:pt x="10637" y="29828"/>
                    <a:pt x="10800" y="29888"/>
                    <a:pt x="10978" y="29888"/>
                  </a:cubicBezTo>
                  <a:cubicBezTo>
                    <a:pt x="11103" y="29888"/>
                    <a:pt x="11235" y="29859"/>
                    <a:pt x="11382" y="29799"/>
                  </a:cubicBezTo>
                  <a:cubicBezTo>
                    <a:pt x="12213" y="29457"/>
                    <a:pt x="12575" y="28614"/>
                    <a:pt x="13275" y="28122"/>
                  </a:cubicBezTo>
                  <a:cubicBezTo>
                    <a:pt x="13867" y="27707"/>
                    <a:pt x="14254" y="26995"/>
                    <a:pt x="14851" y="26593"/>
                  </a:cubicBezTo>
                  <a:cubicBezTo>
                    <a:pt x="15519" y="26143"/>
                    <a:pt x="15799" y="25323"/>
                    <a:pt x="16552" y="24989"/>
                  </a:cubicBezTo>
                  <a:cubicBezTo>
                    <a:pt x="16628" y="24956"/>
                    <a:pt x="16683" y="24835"/>
                    <a:pt x="16714" y="24744"/>
                  </a:cubicBezTo>
                  <a:cubicBezTo>
                    <a:pt x="16897" y="24180"/>
                    <a:pt x="17424" y="23863"/>
                    <a:pt x="17814" y="23538"/>
                  </a:cubicBezTo>
                  <a:cubicBezTo>
                    <a:pt x="18357" y="23083"/>
                    <a:pt x="18624" y="22447"/>
                    <a:pt x="19084" y="21952"/>
                  </a:cubicBezTo>
                  <a:cubicBezTo>
                    <a:pt x="19400" y="21614"/>
                    <a:pt x="19664" y="21028"/>
                    <a:pt x="19971" y="20604"/>
                  </a:cubicBezTo>
                  <a:cubicBezTo>
                    <a:pt x="20701" y="19599"/>
                    <a:pt x="21172" y="18472"/>
                    <a:pt x="21721" y="17381"/>
                  </a:cubicBezTo>
                  <a:cubicBezTo>
                    <a:pt x="22076" y="16675"/>
                    <a:pt x="22093" y="15847"/>
                    <a:pt x="22378" y="15101"/>
                  </a:cubicBezTo>
                  <a:cubicBezTo>
                    <a:pt x="22705" y="14240"/>
                    <a:pt x="22561" y="13286"/>
                    <a:pt x="22840" y="12401"/>
                  </a:cubicBezTo>
                  <a:cubicBezTo>
                    <a:pt x="22989" y="11924"/>
                    <a:pt x="22776" y="11388"/>
                    <a:pt x="22700" y="10923"/>
                  </a:cubicBezTo>
                  <a:cubicBezTo>
                    <a:pt x="22521" y="9819"/>
                    <a:pt x="22518" y="8686"/>
                    <a:pt x="22072" y="7604"/>
                  </a:cubicBezTo>
                  <a:cubicBezTo>
                    <a:pt x="21607" y="6477"/>
                    <a:pt x="21253" y="5313"/>
                    <a:pt x="20425" y="4383"/>
                  </a:cubicBezTo>
                  <a:cubicBezTo>
                    <a:pt x="19826" y="3712"/>
                    <a:pt x="19381" y="2881"/>
                    <a:pt x="18481" y="2518"/>
                  </a:cubicBezTo>
                  <a:cubicBezTo>
                    <a:pt x="18354" y="2467"/>
                    <a:pt x="18261" y="2335"/>
                    <a:pt x="18244" y="2174"/>
                  </a:cubicBezTo>
                  <a:cubicBezTo>
                    <a:pt x="18232" y="2064"/>
                    <a:pt x="18196" y="1946"/>
                    <a:pt x="18083" y="1946"/>
                  </a:cubicBezTo>
                  <a:cubicBezTo>
                    <a:pt x="18064" y="1946"/>
                    <a:pt x="18043" y="1949"/>
                    <a:pt x="18019" y="1957"/>
                  </a:cubicBezTo>
                  <a:cubicBezTo>
                    <a:pt x="17989" y="1966"/>
                    <a:pt x="17961" y="1971"/>
                    <a:pt x="17934" y="1971"/>
                  </a:cubicBezTo>
                  <a:cubicBezTo>
                    <a:pt x="17652" y="1971"/>
                    <a:pt x="17552" y="1476"/>
                    <a:pt x="17276" y="1476"/>
                  </a:cubicBezTo>
                  <a:cubicBezTo>
                    <a:pt x="17203" y="1476"/>
                    <a:pt x="17118" y="1511"/>
                    <a:pt x="17014" y="1598"/>
                  </a:cubicBezTo>
                  <a:cubicBezTo>
                    <a:pt x="17002" y="1561"/>
                    <a:pt x="16972" y="1520"/>
                    <a:pt x="16980" y="1488"/>
                  </a:cubicBezTo>
                  <a:cubicBezTo>
                    <a:pt x="17028" y="1290"/>
                    <a:pt x="17009" y="1231"/>
                    <a:pt x="16961" y="1231"/>
                  </a:cubicBezTo>
                  <a:cubicBezTo>
                    <a:pt x="16900" y="1231"/>
                    <a:pt x="16793" y="1321"/>
                    <a:pt x="16707" y="1347"/>
                  </a:cubicBezTo>
                  <a:cubicBezTo>
                    <a:pt x="16670" y="1359"/>
                    <a:pt x="16631" y="1364"/>
                    <a:pt x="16593" y="1364"/>
                  </a:cubicBezTo>
                  <a:cubicBezTo>
                    <a:pt x="16482" y="1364"/>
                    <a:pt x="16375" y="1316"/>
                    <a:pt x="16322" y="1215"/>
                  </a:cubicBezTo>
                  <a:cubicBezTo>
                    <a:pt x="15961" y="544"/>
                    <a:pt x="15303" y="744"/>
                    <a:pt x="14744" y="666"/>
                  </a:cubicBezTo>
                  <a:cubicBezTo>
                    <a:pt x="14739" y="665"/>
                    <a:pt x="14733" y="665"/>
                    <a:pt x="14727" y="665"/>
                  </a:cubicBezTo>
                  <a:cubicBezTo>
                    <a:pt x="14665" y="665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6"/>
                  </a:cubicBezTo>
                  <a:cubicBezTo>
                    <a:pt x="14541" y="354"/>
                    <a:pt x="14500" y="264"/>
                    <a:pt x="14417" y="264"/>
                  </a:cubicBezTo>
                  <a:cubicBezTo>
                    <a:pt x="14303" y="264"/>
                    <a:pt x="14110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4" y="399"/>
                    <a:pt x="13865" y="395"/>
                    <a:pt x="13814" y="395"/>
                  </a:cubicBezTo>
                  <a:cubicBezTo>
                    <a:pt x="13792" y="395"/>
                    <a:pt x="13769" y="396"/>
                    <a:pt x="13747" y="396"/>
                  </a:cubicBezTo>
                  <a:cubicBezTo>
                    <a:pt x="13668" y="396"/>
                    <a:pt x="13585" y="388"/>
                    <a:pt x="13508" y="312"/>
                  </a:cubicBezTo>
                  <a:cubicBezTo>
                    <a:pt x="13252" y="59"/>
                    <a:pt x="12911" y="0"/>
                    <a:pt x="12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0"/>
          <p:cNvGrpSpPr/>
          <p:nvPr/>
        </p:nvGrpSpPr>
        <p:grpSpPr>
          <a:xfrm>
            <a:off x="3336937" y="2348034"/>
            <a:ext cx="669149" cy="877891"/>
            <a:chOff x="770600" y="1702650"/>
            <a:chExt cx="552650" cy="725050"/>
          </a:xfrm>
        </p:grpSpPr>
        <p:sp>
          <p:nvSpPr>
            <p:cNvPr id="915" name="Google Shape;915;p30"/>
            <p:cNvSpPr/>
            <p:nvPr/>
          </p:nvSpPr>
          <p:spPr>
            <a:xfrm>
              <a:off x="770625" y="1702650"/>
              <a:ext cx="552625" cy="725025"/>
            </a:xfrm>
            <a:custGeom>
              <a:avLst/>
              <a:gdLst/>
              <a:ahLst/>
              <a:cxnLst/>
              <a:rect l="l" t="t" r="r" b="b"/>
              <a:pathLst>
                <a:path w="22105" h="29001" extrusionOk="0">
                  <a:moveTo>
                    <a:pt x="11590" y="1"/>
                  </a:moveTo>
                  <a:cubicBezTo>
                    <a:pt x="11339" y="1"/>
                    <a:pt x="11083" y="68"/>
                    <a:pt x="10868" y="74"/>
                  </a:cubicBezTo>
                  <a:cubicBezTo>
                    <a:pt x="10347" y="91"/>
                    <a:pt x="9790" y="308"/>
                    <a:pt x="9238" y="333"/>
                  </a:cubicBezTo>
                  <a:cubicBezTo>
                    <a:pt x="8081" y="384"/>
                    <a:pt x="7054" y="941"/>
                    <a:pt x="6085" y="1405"/>
                  </a:cubicBezTo>
                  <a:cubicBezTo>
                    <a:pt x="5330" y="1765"/>
                    <a:pt x="4535" y="2285"/>
                    <a:pt x="3861" y="2941"/>
                  </a:cubicBezTo>
                  <a:cubicBezTo>
                    <a:pt x="2856" y="3919"/>
                    <a:pt x="2039" y="4997"/>
                    <a:pt x="1454" y="6234"/>
                  </a:cubicBezTo>
                  <a:cubicBezTo>
                    <a:pt x="655" y="7919"/>
                    <a:pt x="264" y="9761"/>
                    <a:pt x="119" y="11591"/>
                  </a:cubicBezTo>
                  <a:cubicBezTo>
                    <a:pt x="0" y="13095"/>
                    <a:pt x="115" y="14639"/>
                    <a:pt x="632" y="16131"/>
                  </a:cubicBezTo>
                  <a:cubicBezTo>
                    <a:pt x="1042" y="17310"/>
                    <a:pt x="1607" y="18417"/>
                    <a:pt x="2164" y="19510"/>
                  </a:cubicBezTo>
                  <a:cubicBezTo>
                    <a:pt x="2663" y="20488"/>
                    <a:pt x="3249" y="21454"/>
                    <a:pt x="4032" y="22294"/>
                  </a:cubicBezTo>
                  <a:cubicBezTo>
                    <a:pt x="4832" y="23154"/>
                    <a:pt x="5555" y="24085"/>
                    <a:pt x="6386" y="24925"/>
                  </a:cubicBezTo>
                  <a:cubicBezTo>
                    <a:pt x="7831" y="26383"/>
                    <a:pt x="9256" y="27852"/>
                    <a:pt x="11118" y="28807"/>
                  </a:cubicBezTo>
                  <a:cubicBezTo>
                    <a:pt x="11360" y="28931"/>
                    <a:pt x="11606" y="29001"/>
                    <a:pt x="11839" y="29001"/>
                  </a:cubicBezTo>
                  <a:cubicBezTo>
                    <a:pt x="12146" y="29001"/>
                    <a:pt x="12430" y="28878"/>
                    <a:pt x="12644" y="28596"/>
                  </a:cubicBezTo>
                  <a:cubicBezTo>
                    <a:pt x="13119" y="27972"/>
                    <a:pt x="13714" y="27462"/>
                    <a:pt x="14214" y="26878"/>
                  </a:cubicBezTo>
                  <a:cubicBezTo>
                    <a:pt x="15058" y="25896"/>
                    <a:pt x="15876" y="24891"/>
                    <a:pt x="16805" y="23988"/>
                  </a:cubicBezTo>
                  <a:cubicBezTo>
                    <a:pt x="17028" y="23771"/>
                    <a:pt x="16911" y="23397"/>
                    <a:pt x="17153" y="23276"/>
                  </a:cubicBezTo>
                  <a:cubicBezTo>
                    <a:pt x="17672" y="23018"/>
                    <a:pt x="17777" y="22433"/>
                    <a:pt x="18182" y="22094"/>
                  </a:cubicBezTo>
                  <a:cubicBezTo>
                    <a:pt x="18325" y="21974"/>
                    <a:pt x="18544" y="21910"/>
                    <a:pt x="18556" y="21665"/>
                  </a:cubicBezTo>
                  <a:cubicBezTo>
                    <a:pt x="18583" y="21099"/>
                    <a:pt x="19127" y="20836"/>
                    <a:pt x="19325" y="20332"/>
                  </a:cubicBezTo>
                  <a:cubicBezTo>
                    <a:pt x="19651" y="19505"/>
                    <a:pt x="20201" y="18767"/>
                    <a:pt x="20651" y="17989"/>
                  </a:cubicBezTo>
                  <a:cubicBezTo>
                    <a:pt x="20793" y="17745"/>
                    <a:pt x="20628" y="17430"/>
                    <a:pt x="20894" y="17188"/>
                  </a:cubicBezTo>
                  <a:cubicBezTo>
                    <a:pt x="21207" y="16904"/>
                    <a:pt x="21297" y="16476"/>
                    <a:pt x="21381" y="16067"/>
                  </a:cubicBezTo>
                  <a:cubicBezTo>
                    <a:pt x="21519" y="15392"/>
                    <a:pt x="21632" y="14709"/>
                    <a:pt x="21793" y="14039"/>
                  </a:cubicBezTo>
                  <a:cubicBezTo>
                    <a:pt x="22006" y="13158"/>
                    <a:pt x="21995" y="12247"/>
                    <a:pt x="22051" y="11360"/>
                  </a:cubicBezTo>
                  <a:cubicBezTo>
                    <a:pt x="22105" y="10507"/>
                    <a:pt x="21852" y="9612"/>
                    <a:pt x="21615" y="8769"/>
                  </a:cubicBezTo>
                  <a:cubicBezTo>
                    <a:pt x="21466" y="8240"/>
                    <a:pt x="21511" y="7664"/>
                    <a:pt x="21239" y="7179"/>
                  </a:cubicBezTo>
                  <a:cubicBezTo>
                    <a:pt x="20749" y="6312"/>
                    <a:pt x="20439" y="5360"/>
                    <a:pt x="19856" y="4523"/>
                  </a:cubicBezTo>
                  <a:cubicBezTo>
                    <a:pt x="19513" y="4031"/>
                    <a:pt x="19127" y="3510"/>
                    <a:pt x="18718" y="3172"/>
                  </a:cubicBezTo>
                  <a:cubicBezTo>
                    <a:pt x="18255" y="2789"/>
                    <a:pt x="17946" y="2091"/>
                    <a:pt x="17195" y="2063"/>
                  </a:cubicBezTo>
                  <a:cubicBezTo>
                    <a:pt x="17083" y="2058"/>
                    <a:pt x="17001" y="1889"/>
                    <a:pt x="16941" y="1751"/>
                  </a:cubicBezTo>
                  <a:cubicBezTo>
                    <a:pt x="16796" y="1418"/>
                    <a:pt x="16210" y="1609"/>
                    <a:pt x="16173" y="1126"/>
                  </a:cubicBezTo>
                  <a:cubicBezTo>
                    <a:pt x="16137" y="1140"/>
                    <a:pt x="16090" y="1144"/>
                    <a:pt x="16063" y="1168"/>
                  </a:cubicBezTo>
                  <a:cubicBezTo>
                    <a:pt x="15912" y="1307"/>
                    <a:pt x="15817" y="1362"/>
                    <a:pt x="15757" y="1362"/>
                  </a:cubicBezTo>
                  <a:cubicBezTo>
                    <a:pt x="15620" y="1362"/>
                    <a:pt x="15673" y="1070"/>
                    <a:pt x="15669" y="855"/>
                  </a:cubicBezTo>
                  <a:lnTo>
                    <a:pt x="15669" y="855"/>
                  </a:lnTo>
                  <a:cubicBezTo>
                    <a:pt x="15538" y="900"/>
                    <a:pt x="15310" y="1038"/>
                    <a:pt x="15216" y="1038"/>
                  </a:cubicBezTo>
                  <a:cubicBezTo>
                    <a:pt x="15176" y="1038"/>
                    <a:pt x="15160" y="1013"/>
                    <a:pt x="15188" y="943"/>
                  </a:cubicBezTo>
                  <a:cubicBezTo>
                    <a:pt x="15272" y="728"/>
                    <a:pt x="15270" y="683"/>
                    <a:pt x="15223" y="683"/>
                  </a:cubicBezTo>
                  <a:cubicBezTo>
                    <a:pt x="15190" y="683"/>
                    <a:pt x="15134" y="705"/>
                    <a:pt x="15070" y="705"/>
                  </a:cubicBezTo>
                  <a:cubicBezTo>
                    <a:pt x="15044" y="705"/>
                    <a:pt x="15017" y="702"/>
                    <a:pt x="14990" y="692"/>
                  </a:cubicBezTo>
                  <a:cubicBezTo>
                    <a:pt x="14605" y="550"/>
                    <a:pt x="14222" y="507"/>
                    <a:pt x="13834" y="507"/>
                  </a:cubicBezTo>
                  <a:cubicBezTo>
                    <a:pt x="13684" y="507"/>
                    <a:pt x="13533" y="514"/>
                    <a:pt x="13380" y="523"/>
                  </a:cubicBezTo>
                  <a:cubicBezTo>
                    <a:pt x="13366" y="524"/>
                    <a:pt x="13352" y="525"/>
                    <a:pt x="13338" y="525"/>
                  </a:cubicBezTo>
                  <a:cubicBezTo>
                    <a:pt x="13298" y="525"/>
                    <a:pt x="13259" y="522"/>
                    <a:pt x="13219" y="521"/>
                  </a:cubicBezTo>
                  <a:cubicBezTo>
                    <a:pt x="13230" y="260"/>
                    <a:pt x="13177" y="183"/>
                    <a:pt x="13096" y="183"/>
                  </a:cubicBezTo>
                  <a:cubicBezTo>
                    <a:pt x="12982" y="183"/>
                    <a:pt x="12814" y="337"/>
                    <a:pt x="12699" y="337"/>
                  </a:cubicBezTo>
                  <a:cubicBezTo>
                    <a:pt x="12684" y="337"/>
                    <a:pt x="12669" y="334"/>
                    <a:pt x="12656" y="328"/>
                  </a:cubicBezTo>
                  <a:cubicBezTo>
                    <a:pt x="12635" y="318"/>
                    <a:pt x="12612" y="314"/>
                    <a:pt x="12589" y="314"/>
                  </a:cubicBezTo>
                  <a:cubicBezTo>
                    <a:pt x="12520" y="314"/>
                    <a:pt x="12443" y="346"/>
                    <a:pt x="12375" y="346"/>
                  </a:cubicBezTo>
                  <a:cubicBezTo>
                    <a:pt x="12332" y="346"/>
                    <a:pt x="12293" y="334"/>
                    <a:pt x="12260" y="295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770600" y="1702700"/>
              <a:ext cx="552650" cy="725000"/>
            </a:xfrm>
            <a:custGeom>
              <a:avLst/>
              <a:gdLst/>
              <a:ahLst/>
              <a:cxnLst/>
              <a:rect l="l" t="t" r="r" b="b"/>
              <a:pathLst>
                <a:path w="22106" h="29000" extrusionOk="0">
                  <a:moveTo>
                    <a:pt x="10389" y="1605"/>
                  </a:moveTo>
                  <a:cubicBezTo>
                    <a:pt x="10980" y="1605"/>
                    <a:pt x="11572" y="1678"/>
                    <a:pt x="12158" y="1712"/>
                  </a:cubicBezTo>
                  <a:cubicBezTo>
                    <a:pt x="12989" y="1761"/>
                    <a:pt x="13868" y="1740"/>
                    <a:pt x="14634" y="2205"/>
                  </a:cubicBezTo>
                  <a:cubicBezTo>
                    <a:pt x="14698" y="2244"/>
                    <a:pt x="14794" y="2225"/>
                    <a:pt x="14866" y="2255"/>
                  </a:cubicBezTo>
                  <a:cubicBezTo>
                    <a:pt x="14915" y="2276"/>
                    <a:pt x="14947" y="2337"/>
                    <a:pt x="15032" y="2431"/>
                  </a:cubicBezTo>
                  <a:cubicBezTo>
                    <a:pt x="15689" y="2594"/>
                    <a:pt x="16324" y="2980"/>
                    <a:pt x="16865" y="3444"/>
                  </a:cubicBezTo>
                  <a:cubicBezTo>
                    <a:pt x="17776" y="4226"/>
                    <a:pt x="18716" y="5013"/>
                    <a:pt x="19194" y="6183"/>
                  </a:cubicBezTo>
                  <a:cubicBezTo>
                    <a:pt x="19428" y="6752"/>
                    <a:pt x="19866" y="7201"/>
                    <a:pt x="20006" y="7847"/>
                  </a:cubicBezTo>
                  <a:cubicBezTo>
                    <a:pt x="20329" y="9323"/>
                    <a:pt x="20817" y="10762"/>
                    <a:pt x="20634" y="12311"/>
                  </a:cubicBezTo>
                  <a:cubicBezTo>
                    <a:pt x="20595" y="12640"/>
                    <a:pt x="20483" y="12989"/>
                    <a:pt x="20699" y="13331"/>
                  </a:cubicBezTo>
                  <a:cubicBezTo>
                    <a:pt x="20832" y="13541"/>
                    <a:pt x="20624" y="13860"/>
                    <a:pt x="20576" y="14004"/>
                  </a:cubicBezTo>
                  <a:cubicBezTo>
                    <a:pt x="20276" y="14898"/>
                    <a:pt x="20345" y="15945"/>
                    <a:pt x="19679" y="16677"/>
                  </a:cubicBezTo>
                  <a:cubicBezTo>
                    <a:pt x="19413" y="16969"/>
                    <a:pt x="19684" y="17201"/>
                    <a:pt x="19550" y="17427"/>
                  </a:cubicBezTo>
                  <a:cubicBezTo>
                    <a:pt x="19197" y="18023"/>
                    <a:pt x="18891" y="18655"/>
                    <a:pt x="18473" y="19200"/>
                  </a:cubicBezTo>
                  <a:cubicBezTo>
                    <a:pt x="18239" y="19503"/>
                    <a:pt x="18100" y="19851"/>
                    <a:pt x="17925" y="20162"/>
                  </a:cubicBezTo>
                  <a:cubicBezTo>
                    <a:pt x="17380" y="21137"/>
                    <a:pt x="16604" y="21926"/>
                    <a:pt x="15968" y="22822"/>
                  </a:cubicBezTo>
                  <a:cubicBezTo>
                    <a:pt x="15010" y="24174"/>
                    <a:pt x="13770" y="25285"/>
                    <a:pt x="12774" y="26611"/>
                  </a:cubicBezTo>
                  <a:cubicBezTo>
                    <a:pt x="12512" y="26960"/>
                    <a:pt x="12286" y="27502"/>
                    <a:pt x="11675" y="27568"/>
                  </a:cubicBezTo>
                  <a:cubicBezTo>
                    <a:pt x="11632" y="27573"/>
                    <a:pt x="11590" y="27575"/>
                    <a:pt x="11549" y="27575"/>
                  </a:cubicBezTo>
                  <a:cubicBezTo>
                    <a:pt x="11336" y="27575"/>
                    <a:pt x="11157" y="27512"/>
                    <a:pt x="11133" y="27359"/>
                  </a:cubicBezTo>
                  <a:cubicBezTo>
                    <a:pt x="11073" y="26998"/>
                    <a:pt x="10741" y="26923"/>
                    <a:pt x="10555" y="26817"/>
                  </a:cubicBezTo>
                  <a:cubicBezTo>
                    <a:pt x="9912" y="26448"/>
                    <a:pt x="9369" y="25996"/>
                    <a:pt x="8865" y="25456"/>
                  </a:cubicBezTo>
                  <a:cubicBezTo>
                    <a:pt x="8545" y="25116"/>
                    <a:pt x="8164" y="24825"/>
                    <a:pt x="7822" y="24494"/>
                  </a:cubicBezTo>
                  <a:cubicBezTo>
                    <a:pt x="7362" y="24048"/>
                    <a:pt x="6999" y="23518"/>
                    <a:pt x="6568" y="23081"/>
                  </a:cubicBezTo>
                  <a:cubicBezTo>
                    <a:pt x="6012" y="22514"/>
                    <a:pt x="5604" y="21872"/>
                    <a:pt x="5148" y="21250"/>
                  </a:cubicBezTo>
                  <a:cubicBezTo>
                    <a:pt x="4935" y="20961"/>
                    <a:pt x="4741" y="20668"/>
                    <a:pt x="4652" y="20297"/>
                  </a:cubicBezTo>
                  <a:cubicBezTo>
                    <a:pt x="4557" y="19894"/>
                    <a:pt x="4184" y="19636"/>
                    <a:pt x="3981" y="19262"/>
                  </a:cubicBezTo>
                  <a:cubicBezTo>
                    <a:pt x="3510" y="18393"/>
                    <a:pt x="3070" y="17515"/>
                    <a:pt x="2737" y="16587"/>
                  </a:cubicBezTo>
                  <a:cubicBezTo>
                    <a:pt x="2434" y="15744"/>
                    <a:pt x="2085" y="14902"/>
                    <a:pt x="1938" y="14031"/>
                  </a:cubicBezTo>
                  <a:cubicBezTo>
                    <a:pt x="1883" y="13702"/>
                    <a:pt x="1617" y="13303"/>
                    <a:pt x="1869" y="12925"/>
                  </a:cubicBezTo>
                  <a:cubicBezTo>
                    <a:pt x="1898" y="12881"/>
                    <a:pt x="1930" y="12785"/>
                    <a:pt x="1917" y="12776"/>
                  </a:cubicBezTo>
                  <a:cubicBezTo>
                    <a:pt x="1282" y="12342"/>
                    <a:pt x="1755" y="11672"/>
                    <a:pt x="1626" y="11126"/>
                  </a:cubicBezTo>
                  <a:cubicBezTo>
                    <a:pt x="1480" y="10517"/>
                    <a:pt x="1688" y="9771"/>
                    <a:pt x="1806" y="9100"/>
                  </a:cubicBezTo>
                  <a:cubicBezTo>
                    <a:pt x="1947" y="8310"/>
                    <a:pt x="2170" y="7536"/>
                    <a:pt x="2473" y="6793"/>
                  </a:cubicBezTo>
                  <a:cubicBezTo>
                    <a:pt x="2730" y="6167"/>
                    <a:pt x="3164" y="5620"/>
                    <a:pt x="3570" y="5065"/>
                  </a:cubicBezTo>
                  <a:cubicBezTo>
                    <a:pt x="3880" y="4639"/>
                    <a:pt x="4224" y="4251"/>
                    <a:pt x="4557" y="3850"/>
                  </a:cubicBezTo>
                  <a:cubicBezTo>
                    <a:pt x="4769" y="3594"/>
                    <a:pt x="5028" y="3615"/>
                    <a:pt x="5243" y="3491"/>
                  </a:cubicBezTo>
                  <a:cubicBezTo>
                    <a:pt x="5857" y="3137"/>
                    <a:pt x="6297" y="2567"/>
                    <a:pt x="7098" y="2402"/>
                  </a:cubicBezTo>
                  <a:cubicBezTo>
                    <a:pt x="7786" y="2260"/>
                    <a:pt x="8478" y="1923"/>
                    <a:pt x="9190" y="1740"/>
                  </a:cubicBezTo>
                  <a:cubicBezTo>
                    <a:pt x="9588" y="1639"/>
                    <a:pt x="9988" y="1605"/>
                    <a:pt x="10389" y="1605"/>
                  </a:cubicBezTo>
                  <a:close/>
                  <a:moveTo>
                    <a:pt x="11590" y="1"/>
                  </a:moveTo>
                  <a:cubicBezTo>
                    <a:pt x="11338" y="1"/>
                    <a:pt x="11083" y="67"/>
                    <a:pt x="10868" y="74"/>
                  </a:cubicBezTo>
                  <a:cubicBezTo>
                    <a:pt x="10346" y="90"/>
                    <a:pt x="9790" y="307"/>
                    <a:pt x="9238" y="332"/>
                  </a:cubicBezTo>
                  <a:cubicBezTo>
                    <a:pt x="8081" y="383"/>
                    <a:pt x="7055" y="941"/>
                    <a:pt x="6084" y="1404"/>
                  </a:cubicBezTo>
                  <a:cubicBezTo>
                    <a:pt x="5330" y="1764"/>
                    <a:pt x="4535" y="2285"/>
                    <a:pt x="3860" y="2942"/>
                  </a:cubicBezTo>
                  <a:cubicBezTo>
                    <a:pt x="2855" y="3920"/>
                    <a:pt x="2038" y="4996"/>
                    <a:pt x="1453" y="6233"/>
                  </a:cubicBezTo>
                  <a:cubicBezTo>
                    <a:pt x="655" y="7918"/>
                    <a:pt x="264" y="9759"/>
                    <a:pt x="120" y="11590"/>
                  </a:cubicBezTo>
                  <a:cubicBezTo>
                    <a:pt x="0" y="13094"/>
                    <a:pt x="115" y="14640"/>
                    <a:pt x="632" y="16130"/>
                  </a:cubicBezTo>
                  <a:cubicBezTo>
                    <a:pt x="1042" y="17310"/>
                    <a:pt x="1607" y="18416"/>
                    <a:pt x="2164" y="19509"/>
                  </a:cubicBezTo>
                  <a:cubicBezTo>
                    <a:pt x="2662" y="20487"/>
                    <a:pt x="3249" y="21453"/>
                    <a:pt x="4031" y="22293"/>
                  </a:cubicBezTo>
                  <a:cubicBezTo>
                    <a:pt x="4831" y="23152"/>
                    <a:pt x="5554" y="24085"/>
                    <a:pt x="6386" y="24924"/>
                  </a:cubicBezTo>
                  <a:cubicBezTo>
                    <a:pt x="7832" y="26382"/>
                    <a:pt x="9257" y="27853"/>
                    <a:pt x="11118" y="28806"/>
                  </a:cubicBezTo>
                  <a:cubicBezTo>
                    <a:pt x="11360" y="28930"/>
                    <a:pt x="11606" y="29000"/>
                    <a:pt x="11839" y="29000"/>
                  </a:cubicBezTo>
                  <a:cubicBezTo>
                    <a:pt x="12147" y="29000"/>
                    <a:pt x="12429" y="28878"/>
                    <a:pt x="12644" y="28596"/>
                  </a:cubicBezTo>
                  <a:cubicBezTo>
                    <a:pt x="13119" y="27971"/>
                    <a:pt x="13713" y="27462"/>
                    <a:pt x="14214" y="26878"/>
                  </a:cubicBezTo>
                  <a:cubicBezTo>
                    <a:pt x="15058" y="25895"/>
                    <a:pt x="15876" y="24890"/>
                    <a:pt x="16804" y="23987"/>
                  </a:cubicBezTo>
                  <a:cubicBezTo>
                    <a:pt x="17028" y="23770"/>
                    <a:pt x="16911" y="23397"/>
                    <a:pt x="17152" y="23277"/>
                  </a:cubicBezTo>
                  <a:cubicBezTo>
                    <a:pt x="17671" y="23018"/>
                    <a:pt x="17778" y="22433"/>
                    <a:pt x="18182" y="22093"/>
                  </a:cubicBezTo>
                  <a:cubicBezTo>
                    <a:pt x="18325" y="21973"/>
                    <a:pt x="18543" y="21909"/>
                    <a:pt x="18556" y="21666"/>
                  </a:cubicBezTo>
                  <a:cubicBezTo>
                    <a:pt x="18582" y="21099"/>
                    <a:pt x="19127" y="20835"/>
                    <a:pt x="19325" y="20331"/>
                  </a:cubicBezTo>
                  <a:cubicBezTo>
                    <a:pt x="19651" y="19504"/>
                    <a:pt x="20201" y="18766"/>
                    <a:pt x="20651" y="17989"/>
                  </a:cubicBezTo>
                  <a:cubicBezTo>
                    <a:pt x="20793" y="17744"/>
                    <a:pt x="20628" y="17429"/>
                    <a:pt x="20894" y="17187"/>
                  </a:cubicBezTo>
                  <a:cubicBezTo>
                    <a:pt x="21208" y="16903"/>
                    <a:pt x="21297" y="16475"/>
                    <a:pt x="21380" y="16068"/>
                  </a:cubicBezTo>
                  <a:cubicBezTo>
                    <a:pt x="21518" y="15391"/>
                    <a:pt x="21633" y="14708"/>
                    <a:pt x="21794" y="14039"/>
                  </a:cubicBezTo>
                  <a:cubicBezTo>
                    <a:pt x="22006" y="13157"/>
                    <a:pt x="21995" y="12246"/>
                    <a:pt x="22051" y="11360"/>
                  </a:cubicBezTo>
                  <a:cubicBezTo>
                    <a:pt x="22106" y="10505"/>
                    <a:pt x="21853" y="9611"/>
                    <a:pt x="21616" y="8767"/>
                  </a:cubicBezTo>
                  <a:cubicBezTo>
                    <a:pt x="21467" y="8239"/>
                    <a:pt x="21512" y="7662"/>
                    <a:pt x="21239" y="7178"/>
                  </a:cubicBezTo>
                  <a:cubicBezTo>
                    <a:pt x="20749" y="6310"/>
                    <a:pt x="20440" y="5358"/>
                    <a:pt x="19857" y="4522"/>
                  </a:cubicBezTo>
                  <a:cubicBezTo>
                    <a:pt x="19514" y="4029"/>
                    <a:pt x="19128" y="3508"/>
                    <a:pt x="18719" y="3171"/>
                  </a:cubicBezTo>
                  <a:cubicBezTo>
                    <a:pt x="18256" y="2788"/>
                    <a:pt x="17946" y="2089"/>
                    <a:pt x="17196" y="2061"/>
                  </a:cubicBezTo>
                  <a:cubicBezTo>
                    <a:pt x="17084" y="2057"/>
                    <a:pt x="17002" y="1887"/>
                    <a:pt x="16942" y="1750"/>
                  </a:cubicBezTo>
                  <a:cubicBezTo>
                    <a:pt x="16796" y="1418"/>
                    <a:pt x="16211" y="1608"/>
                    <a:pt x="16174" y="1124"/>
                  </a:cubicBezTo>
                  <a:cubicBezTo>
                    <a:pt x="16138" y="1138"/>
                    <a:pt x="16091" y="1142"/>
                    <a:pt x="16064" y="1166"/>
                  </a:cubicBezTo>
                  <a:cubicBezTo>
                    <a:pt x="15913" y="1305"/>
                    <a:pt x="15818" y="1360"/>
                    <a:pt x="15758" y="1360"/>
                  </a:cubicBezTo>
                  <a:cubicBezTo>
                    <a:pt x="15620" y="1360"/>
                    <a:pt x="15673" y="1068"/>
                    <a:pt x="15669" y="853"/>
                  </a:cubicBezTo>
                  <a:lnTo>
                    <a:pt x="15669" y="853"/>
                  </a:lnTo>
                  <a:cubicBezTo>
                    <a:pt x="15538" y="898"/>
                    <a:pt x="15310" y="1037"/>
                    <a:pt x="15216" y="1037"/>
                  </a:cubicBezTo>
                  <a:cubicBezTo>
                    <a:pt x="15176" y="1037"/>
                    <a:pt x="15160" y="1012"/>
                    <a:pt x="15187" y="944"/>
                  </a:cubicBezTo>
                  <a:cubicBezTo>
                    <a:pt x="15271" y="728"/>
                    <a:pt x="15270" y="683"/>
                    <a:pt x="15224" y="683"/>
                  </a:cubicBezTo>
                  <a:cubicBezTo>
                    <a:pt x="15190" y="683"/>
                    <a:pt x="15134" y="706"/>
                    <a:pt x="15070" y="706"/>
                  </a:cubicBezTo>
                  <a:cubicBezTo>
                    <a:pt x="15045" y="706"/>
                    <a:pt x="15018" y="702"/>
                    <a:pt x="14991" y="692"/>
                  </a:cubicBezTo>
                  <a:cubicBezTo>
                    <a:pt x="14605" y="549"/>
                    <a:pt x="14221" y="506"/>
                    <a:pt x="13833" y="506"/>
                  </a:cubicBezTo>
                  <a:cubicBezTo>
                    <a:pt x="13683" y="506"/>
                    <a:pt x="13532" y="513"/>
                    <a:pt x="13380" y="522"/>
                  </a:cubicBezTo>
                  <a:cubicBezTo>
                    <a:pt x="13366" y="523"/>
                    <a:pt x="13352" y="524"/>
                    <a:pt x="13338" y="524"/>
                  </a:cubicBezTo>
                  <a:cubicBezTo>
                    <a:pt x="13299" y="524"/>
                    <a:pt x="13259" y="521"/>
                    <a:pt x="13219" y="520"/>
                  </a:cubicBezTo>
                  <a:cubicBezTo>
                    <a:pt x="13230" y="259"/>
                    <a:pt x="13177" y="182"/>
                    <a:pt x="13096" y="182"/>
                  </a:cubicBezTo>
                  <a:cubicBezTo>
                    <a:pt x="12982" y="182"/>
                    <a:pt x="12814" y="336"/>
                    <a:pt x="12699" y="336"/>
                  </a:cubicBezTo>
                  <a:cubicBezTo>
                    <a:pt x="12683" y="336"/>
                    <a:pt x="12669" y="333"/>
                    <a:pt x="12656" y="327"/>
                  </a:cubicBezTo>
                  <a:cubicBezTo>
                    <a:pt x="12635" y="317"/>
                    <a:pt x="12613" y="314"/>
                    <a:pt x="12589" y="314"/>
                  </a:cubicBezTo>
                  <a:cubicBezTo>
                    <a:pt x="12520" y="314"/>
                    <a:pt x="12443" y="346"/>
                    <a:pt x="12374" y="346"/>
                  </a:cubicBezTo>
                  <a:cubicBezTo>
                    <a:pt x="12332" y="346"/>
                    <a:pt x="12293" y="333"/>
                    <a:pt x="12260" y="294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891275" y="1804500"/>
              <a:ext cx="301825" cy="354375"/>
            </a:xfrm>
            <a:custGeom>
              <a:avLst/>
              <a:gdLst/>
              <a:ahLst/>
              <a:cxnLst/>
              <a:rect l="l" t="t" r="r" b="b"/>
              <a:pathLst>
                <a:path w="12073" h="14175" extrusionOk="0">
                  <a:moveTo>
                    <a:pt x="7222" y="1667"/>
                  </a:moveTo>
                  <a:cubicBezTo>
                    <a:pt x="7374" y="1667"/>
                    <a:pt x="7528" y="1712"/>
                    <a:pt x="7691" y="1831"/>
                  </a:cubicBezTo>
                  <a:cubicBezTo>
                    <a:pt x="7728" y="1859"/>
                    <a:pt x="7787" y="1870"/>
                    <a:pt x="7847" y="1870"/>
                  </a:cubicBezTo>
                  <a:cubicBezTo>
                    <a:pt x="7894" y="1870"/>
                    <a:pt x="7943" y="1863"/>
                    <a:pt x="7984" y="1853"/>
                  </a:cubicBezTo>
                  <a:cubicBezTo>
                    <a:pt x="8041" y="1839"/>
                    <a:pt x="8096" y="1833"/>
                    <a:pt x="8148" y="1833"/>
                  </a:cubicBezTo>
                  <a:cubicBezTo>
                    <a:pt x="8495" y="1833"/>
                    <a:pt x="8749" y="2098"/>
                    <a:pt x="9059" y="2195"/>
                  </a:cubicBezTo>
                  <a:cubicBezTo>
                    <a:pt x="9572" y="2355"/>
                    <a:pt x="9839" y="2734"/>
                    <a:pt x="10061" y="3151"/>
                  </a:cubicBezTo>
                  <a:cubicBezTo>
                    <a:pt x="10272" y="3547"/>
                    <a:pt x="10418" y="3977"/>
                    <a:pt x="10588" y="4393"/>
                  </a:cubicBezTo>
                  <a:cubicBezTo>
                    <a:pt x="10602" y="4428"/>
                    <a:pt x="10588" y="4473"/>
                    <a:pt x="10584" y="4583"/>
                  </a:cubicBezTo>
                  <a:cubicBezTo>
                    <a:pt x="10447" y="4975"/>
                    <a:pt x="10530" y="5453"/>
                    <a:pt x="10481" y="5920"/>
                  </a:cubicBezTo>
                  <a:cubicBezTo>
                    <a:pt x="10412" y="6589"/>
                    <a:pt x="9950" y="7045"/>
                    <a:pt x="9462" y="7424"/>
                  </a:cubicBezTo>
                  <a:cubicBezTo>
                    <a:pt x="9074" y="7725"/>
                    <a:pt x="8700" y="8027"/>
                    <a:pt x="8192" y="8215"/>
                  </a:cubicBezTo>
                  <a:cubicBezTo>
                    <a:pt x="7631" y="8423"/>
                    <a:pt x="7079" y="8555"/>
                    <a:pt x="6574" y="8555"/>
                  </a:cubicBezTo>
                  <a:cubicBezTo>
                    <a:pt x="5942" y="8555"/>
                    <a:pt x="5385" y="8348"/>
                    <a:pt x="4982" y="7824"/>
                  </a:cubicBezTo>
                  <a:cubicBezTo>
                    <a:pt x="4527" y="7229"/>
                    <a:pt x="3922" y="6655"/>
                    <a:pt x="4053" y="5759"/>
                  </a:cubicBezTo>
                  <a:cubicBezTo>
                    <a:pt x="4104" y="5407"/>
                    <a:pt x="4041" y="5039"/>
                    <a:pt x="4048" y="4679"/>
                  </a:cubicBezTo>
                  <a:cubicBezTo>
                    <a:pt x="4055" y="4329"/>
                    <a:pt x="4113" y="3992"/>
                    <a:pt x="4319" y="3686"/>
                  </a:cubicBezTo>
                  <a:cubicBezTo>
                    <a:pt x="4864" y="2883"/>
                    <a:pt x="5548" y="2261"/>
                    <a:pt x="6465" y="1895"/>
                  </a:cubicBezTo>
                  <a:cubicBezTo>
                    <a:pt x="6724" y="1791"/>
                    <a:pt x="6969" y="1667"/>
                    <a:pt x="7222" y="1667"/>
                  </a:cubicBezTo>
                  <a:close/>
                  <a:moveTo>
                    <a:pt x="7048" y="0"/>
                  </a:moveTo>
                  <a:cubicBezTo>
                    <a:pt x="7009" y="0"/>
                    <a:pt x="6968" y="19"/>
                    <a:pt x="6926" y="26"/>
                  </a:cubicBezTo>
                  <a:cubicBezTo>
                    <a:pt x="5716" y="233"/>
                    <a:pt x="4694" y="893"/>
                    <a:pt x="3888" y="1710"/>
                  </a:cubicBezTo>
                  <a:cubicBezTo>
                    <a:pt x="2962" y="2648"/>
                    <a:pt x="2410" y="3844"/>
                    <a:pt x="2540" y="5291"/>
                  </a:cubicBezTo>
                  <a:cubicBezTo>
                    <a:pt x="2614" y="6136"/>
                    <a:pt x="2839" y="6959"/>
                    <a:pt x="3200" y="7726"/>
                  </a:cubicBezTo>
                  <a:cubicBezTo>
                    <a:pt x="3539" y="8445"/>
                    <a:pt x="3545" y="8627"/>
                    <a:pt x="2985" y="9236"/>
                  </a:cubicBezTo>
                  <a:cubicBezTo>
                    <a:pt x="2683" y="9563"/>
                    <a:pt x="2344" y="9890"/>
                    <a:pt x="2100" y="10252"/>
                  </a:cubicBezTo>
                  <a:cubicBezTo>
                    <a:pt x="1622" y="10959"/>
                    <a:pt x="1033" y="11589"/>
                    <a:pt x="636" y="12358"/>
                  </a:cubicBezTo>
                  <a:cubicBezTo>
                    <a:pt x="454" y="12712"/>
                    <a:pt x="75" y="12951"/>
                    <a:pt x="224" y="13451"/>
                  </a:cubicBezTo>
                  <a:cubicBezTo>
                    <a:pt x="280" y="13641"/>
                    <a:pt x="1" y="13910"/>
                    <a:pt x="333" y="14068"/>
                  </a:cubicBezTo>
                  <a:cubicBezTo>
                    <a:pt x="478" y="14136"/>
                    <a:pt x="626" y="14174"/>
                    <a:pt x="769" y="14174"/>
                  </a:cubicBezTo>
                  <a:cubicBezTo>
                    <a:pt x="957" y="14174"/>
                    <a:pt x="1136" y="14109"/>
                    <a:pt x="1289" y="13963"/>
                  </a:cubicBezTo>
                  <a:cubicBezTo>
                    <a:pt x="1771" y="13503"/>
                    <a:pt x="2299" y="13057"/>
                    <a:pt x="2663" y="12508"/>
                  </a:cubicBezTo>
                  <a:cubicBezTo>
                    <a:pt x="3255" y="11613"/>
                    <a:pt x="3970" y="10811"/>
                    <a:pt x="4549" y="9908"/>
                  </a:cubicBezTo>
                  <a:cubicBezTo>
                    <a:pt x="4637" y="9770"/>
                    <a:pt x="4749" y="9732"/>
                    <a:pt x="4870" y="9732"/>
                  </a:cubicBezTo>
                  <a:cubicBezTo>
                    <a:pt x="5016" y="9732"/>
                    <a:pt x="5176" y="9788"/>
                    <a:pt x="5325" y="9788"/>
                  </a:cubicBezTo>
                  <a:cubicBezTo>
                    <a:pt x="5373" y="9788"/>
                    <a:pt x="5420" y="9782"/>
                    <a:pt x="5464" y="9767"/>
                  </a:cubicBezTo>
                  <a:cubicBezTo>
                    <a:pt x="5578" y="10112"/>
                    <a:pt x="5767" y="10198"/>
                    <a:pt x="5983" y="10198"/>
                  </a:cubicBezTo>
                  <a:cubicBezTo>
                    <a:pt x="6196" y="10198"/>
                    <a:pt x="6434" y="10114"/>
                    <a:pt x="6649" y="10114"/>
                  </a:cubicBezTo>
                  <a:cubicBezTo>
                    <a:pt x="6713" y="10114"/>
                    <a:pt x="6776" y="10122"/>
                    <a:pt x="6835" y="10142"/>
                  </a:cubicBezTo>
                  <a:cubicBezTo>
                    <a:pt x="6955" y="10181"/>
                    <a:pt x="7126" y="10213"/>
                    <a:pt x="7289" y="10213"/>
                  </a:cubicBezTo>
                  <a:cubicBezTo>
                    <a:pt x="7407" y="10213"/>
                    <a:pt x="7522" y="10197"/>
                    <a:pt x="7610" y="10155"/>
                  </a:cubicBezTo>
                  <a:cubicBezTo>
                    <a:pt x="8242" y="9862"/>
                    <a:pt x="8954" y="9858"/>
                    <a:pt x="9513" y="9231"/>
                  </a:cubicBezTo>
                  <a:cubicBezTo>
                    <a:pt x="10054" y="8622"/>
                    <a:pt x="10807" y="8239"/>
                    <a:pt x="11259" y="7456"/>
                  </a:cubicBezTo>
                  <a:cubicBezTo>
                    <a:pt x="11690" y="6709"/>
                    <a:pt x="11748" y="5897"/>
                    <a:pt x="11988" y="5122"/>
                  </a:cubicBezTo>
                  <a:cubicBezTo>
                    <a:pt x="12052" y="4917"/>
                    <a:pt x="12073" y="4517"/>
                    <a:pt x="11988" y="4358"/>
                  </a:cubicBezTo>
                  <a:cubicBezTo>
                    <a:pt x="11767" y="3946"/>
                    <a:pt x="11748" y="3477"/>
                    <a:pt x="11623" y="3066"/>
                  </a:cubicBezTo>
                  <a:cubicBezTo>
                    <a:pt x="11438" y="2448"/>
                    <a:pt x="11137" y="1979"/>
                    <a:pt x="10697" y="1593"/>
                  </a:cubicBezTo>
                  <a:cubicBezTo>
                    <a:pt x="9696" y="714"/>
                    <a:pt x="8579" y="54"/>
                    <a:pt x="7188" y="54"/>
                  </a:cubicBezTo>
                  <a:cubicBezTo>
                    <a:pt x="7172" y="54"/>
                    <a:pt x="7155" y="54"/>
                    <a:pt x="7139" y="54"/>
                  </a:cubicBezTo>
                  <a:cubicBezTo>
                    <a:pt x="7111" y="13"/>
                    <a:pt x="7081" y="0"/>
                    <a:pt x="7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1022225" y="2111375"/>
              <a:ext cx="39050" cy="100950"/>
            </a:xfrm>
            <a:custGeom>
              <a:avLst/>
              <a:gdLst/>
              <a:ahLst/>
              <a:cxnLst/>
              <a:rect l="l" t="t" r="r" b="b"/>
              <a:pathLst>
                <a:path w="1562" h="4038" extrusionOk="0">
                  <a:moveTo>
                    <a:pt x="666" y="1"/>
                  </a:moveTo>
                  <a:cubicBezTo>
                    <a:pt x="654" y="1"/>
                    <a:pt x="640" y="1"/>
                    <a:pt x="627" y="1"/>
                  </a:cubicBezTo>
                  <a:cubicBezTo>
                    <a:pt x="257" y="15"/>
                    <a:pt x="1" y="132"/>
                    <a:pt x="19" y="481"/>
                  </a:cubicBezTo>
                  <a:cubicBezTo>
                    <a:pt x="74" y="1541"/>
                    <a:pt x="46" y="2609"/>
                    <a:pt x="257" y="3658"/>
                  </a:cubicBezTo>
                  <a:cubicBezTo>
                    <a:pt x="288" y="3809"/>
                    <a:pt x="248" y="4010"/>
                    <a:pt x="461" y="4034"/>
                  </a:cubicBezTo>
                  <a:cubicBezTo>
                    <a:pt x="479" y="4036"/>
                    <a:pt x="498" y="4038"/>
                    <a:pt x="516" y="4038"/>
                  </a:cubicBezTo>
                  <a:cubicBezTo>
                    <a:pt x="659" y="4038"/>
                    <a:pt x="794" y="3962"/>
                    <a:pt x="866" y="3835"/>
                  </a:cubicBezTo>
                  <a:cubicBezTo>
                    <a:pt x="1127" y="3406"/>
                    <a:pt x="1561" y="3039"/>
                    <a:pt x="1322" y="2474"/>
                  </a:cubicBezTo>
                  <a:cubicBezTo>
                    <a:pt x="1309" y="1822"/>
                    <a:pt x="1322" y="1197"/>
                    <a:pt x="1276" y="575"/>
                  </a:cubicBezTo>
                  <a:cubicBezTo>
                    <a:pt x="1249" y="23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1076725" y="2110650"/>
              <a:ext cx="49475" cy="77275"/>
            </a:xfrm>
            <a:custGeom>
              <a:avLst/>
              <a:gdLst/>
              <a:ahLst/>
              <a:cxnLst/>
              <a:rect l="l" t="t" r="r" b="b"/>
              <a:pathLst>
                <a:path w="1979" h="3091" extrusionOk="0">
                  <a:moveTo>
                    <a:pt x="734" y="1"/>
                  </a:moveTo>
                  <a:cubicBezTo>
                    <a:pt x="691" y="1"/>
                    <a:pt x="644" y="6"/>
                    <a:pt x="593" y="17"/>
                  </a:cubicBezTo>
                  <a:cubicBezTo>
                    <a:pt x="209" y="101"/>
                    <a:pt x="76" y="404"/>
                    <a:pt x="0" y="817"/>
                  </a:cubicBezTo>
                  <a:cubicBezTo>
                    <a:pt x="275" y="1408"/>
                    <a:pt x="388" y="2120"/>
                    <a:pt x="675" y="2757"/>
                  </a:cubicBezTo>
                  <a:cubicBezTo>
                    <a:pt x="775" y="2981"/>
                    <a:pt x="1058" y="3091"/>
                    <a:pt x="1336" y="3091"/>
                  </a:cubicBezTo>
                  <a:cubicBezTo>
                    <a:pt x="1432" y="3091"/>
                    <a:pt x="1527" y="3078"/>
                    <a:pt x="1614" y="3052"/>
                  </a:cubicBezTo>
                  <a:cubicBezTo>
                    <a:pt x="1979" y="2943"/>
                    <a:pt x="1824" y="2639"/>
                    <a:pt x="1741" y="2367"/>
                  </a:cubicBezTo>
                  <a:cubicBezTo>
                    <a:pt x="1555" y="1763"/>
                    <a:pt x="1416" y="1145"/>
                    <a:pt x="1240" y="538"/>
                  </a:cubicBezTo>
                  <a:cubicBezTo>
                    <a:pt x="1161" y="265"/>
                    <a:pt x="1043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1115750" y="2082125"/>
              <a:ext cx="66875" cy="56575"/>
            </a:xfrm>
            <a:custGeom>
              <a:avLst/>
              <a:gdLst/>
              <a:ahLst/>
              <a:cxnLst/>
              <a:rect l="l" t="t" r="r" b="b"/>
              <a:pathLst>
                <a:path w="2675" h="2263" extrusionOk="0">
                  <a:moveTo>
                    <a:pt x="672" y="1"/>
                  </a:moveTo>
                  <a:cubicBezTo>
                    <a:pt x="245" y="1"/>
                    <a:pt x="385" y="529"/>
                    <a:pt x="130" y="698"/>
                  </a:cubicBezTo>
                  <a:cubicBezTo>
                    <a:pt x="0" y="784"/>
                    <a:pt x="116" y="980"/>
                    <a:pt x="198" y="1025"/>
                  </a:cubicBezTo>
                  <a:cubicBezTo>
                    <a:pt x="798" y="1351"/>
                    <a:pt x="1118" y="2098"/>
                    <a:pt x="1904" y="2146"/>
                  </a:cubicBezTo>
                  <a:cubicBezTo>
                    <a:pt x="2017" y="2153"/>
                    <a:pt x="2139" y="2263"/>
                    <a:pt x="2249" y="2263"/>
                  </a:cubicBezTo>
                  <a:cubicBezTo>
                    <a:pt x="2305" y="2263"/>
                    <a:pt x="2358" y="2234"/>
                    <a:pt x="2405" y="2148"/>
                  </a:cubicBezTo>
                  <a:cubicBezTo>
                    <a:pt x="2517" y="1940"/>
                    <a:pt x="2675" y="1710"/>
                    <a:pt x="2411" y="1452"/>
                  </a:cubicBezTo>
                  <a:cubicBezTo>
                    <a:pt x="2054" y="1104"/>
                    <a:pt x="1776" y="682"/>
                    <a:pt x="1333" y="417"/>
                  </a:cubicBezTo>
                  <a:cubicBezTo>
                    <a:pt x="1135" y="299"/>
                    <a:pt x="1036" y="39"/>
                    <a:pt x="792" y="12"/>
                  </a:cubicBezTo>
                  <a:cubicBezTo>
                    <a:pt x="747" y="5"/>
                    <a:pt x="708" y="1"/>
                    <a:pt x="6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30"/>
          <p:cNvGrpSpPr/>
          <p:nvPr/>
        </p:nvGrpSpPr>
        <p:grpSpPr>
          <a:xfrm>
            <a:off x="5137210" y="2348014"/>
            <a:ext cx="680288" cy="885730"/>
            <a:chOff x="5185600" y="1944938"/>
            <a:chExt cx="561850" cy="731525"/>
          </a:xfrm>
        </p:grpSpPr>
        <p:sp>
          <p:nvSpPr>
            <p:cNvPr id="922" name="Google Shape;922;p30"/>
            <p:cNvSpPr/>
            <p:nvPr/>
          </p:nvSpPr>
          <p:spPr>
            <a:xfrm>
              <a:off x="5192800" y="1954338"/>
              <a:ext cx="547450" cy="712800"/>
            </a:xfrm>
            <a:custGeom>
              <a:avLst/>
              <a:gdLst/>
              <a:ahLst/>
              <a:cxnLst/>
              <a:rect l="l" t="t" r="r" b="b"/>
              <a:pathLst>
                <a:path w="21898" h="28512" extrusionOk="0">
                  <a:moveTo>
                    <a:pt x="11818" y="0"/>
                  </a:moveTo>
                  <a:cubicBezTo>
                    <a:pt x="11504" y="0"/>
                    <a:pt x="11186" y="28"/>
                    <a:pt x="10867" y="123"/>
                  </a:cubicBezTo>
                  <a:cubicBezTo>
                    <a:pt x="10352" y="278"/>
                    <a:pt x="9768" y="221"/>
                    <a:pt x="9237" y="346"/>
                  </a:cubicBezTo>
                  <a:cubicBezTo>
                    <a:pt x="8999" y="402"/>
                    <a:pt x="8758" y="353"/>
                    <a:pt x="8543" y="433"/>
                  </a:cubicBezTo>
                  <a:cubicBezTo>
                    <a:pt x="8210" y="557"/>
                    <a:pt x="7864" y="714"/>
                    <a:pt x="7548" y="812"/>
                  </a:cubicBezTo>
                  <a:cubicBezTo>
                    <a:pt x="6823" y="1034"/>
                    <a:pt x="6224" y="1461"/>
                    <a:pt x="5542" y="1737"/>
                  </a:cubicBezTo>
                  <a:cubicBezTo>
                    <a:pt x="5379" y="1802"/>
                    <a:pt x="5179" y="1853"/>
                    <a:pt x="5196" y="2086"/>
                  </a:cubicBezTo>
                  <a:cubicBezTo>
                    <a:pt x="5147" y="2066"/>
                    <a:pt x="5101" y="2057"/>
                    <a:pt x="5058" y="2057"/>
                  </a:cubicBezTo>
                  <a:cubicBezTo>
                    <a:pt x="4930" y="2057"/>
                    <a:pt x="4831" y="2138"/>
                    <a:pt x="4781" y="2248"/>
                  </a:cubicBezTo>
                  <a:cubicBezTo>
                    <a:pt x="4699" y="2428"/>
                    <a:pt x="4540" y="2490"/>
                    <a:pt x="4402" y="2602"/>
                  </a:cubicBezTo>
                  <a:cubicBezTo>
                    <a:pt x="3965" y="2957"/>
                    <a:pt x="3435" y="3287"/>
                    <a:pt x="3183" y="3748"/>
                  </a:cubicBezTo>
                  <a:cubicBezTo>
                    <a:pt x="2912" y="4242"/>
                    <a:pt x="2447" y="4589"/>
                    <a:pt x="2233" y="5108"/>
                  </a:cubicBezTo>
                  <a:cubicBezTo>
                    <a:pt x="2057" y="5535"/>
                    <a:pt x="1786" y="5913"/>
                    <a:pt x="1520" y="6299"/>
                  </a:cubicBezTo>
                  <a:cubicBezTo>
                    <a:pt x="1240" y="6705"/>
                    <a:pt x="1045" y="7183"/>
                    <a:pt x="835" y="7640"/>
                  </a:cubicBezTo>
                  <a:cubicBezTo>
                    <a:pt x="638" y="8069"/>
                    <a:pt x="533" y="8523"/>
                    <a:pt x="423" y="8949"/>
                  </a:cubicBezTo>
                  <a:cubicBezTo>
                    <a:pt x="274" y="9527"/>
                    <a:pt x="285" y="10157"/>
                    <a:pt x="204" y="10761"/>
                  </a:cubicBezTo>
                  <a:cubicBezTo>
                    <a:pt x="177" y="10961"/>
                    <a:pt x="392" y="11122"/>
                    <a:pt x="324" y="11271"/>
                  </a:cubicBezTo>
                  <a:cubicBezTo>
                    <a:pt x="1" y="11988"/>
                    <a:pt x="410" y="12680"/>
                    <a:pt x="374" y="13392"/>
                  </a:cubicBezTo>
                  <a:cubicBezTo>
                    <a:pt x="346" y="13961"/>
                    <a:pt x="624" y="14540"/>
                    <a:pt x="740" y="15119"/>
                  </a:cubicBezTo>
                  <a:cubicBezTo>
                    <a:pt x="902" y="15929"/>
                    <a:pt x="1282" y="16658"/>
                    <a:pt x="1621" y="17403"/>
                  </a:cubicBezTo>
                  <a:cubicBezTo>
                    <a:pt x="1791" y="17776"/>
                    <a:pt x="2050" y="18107"/>
                    <a:pt x="2249" y="18448"/>
                  </a:cubicBezTo>
                  <a:cubicBezTo>
                    <a:pt x="2482" y="18846"/>
                    <a:pt x="2694" y="19258"/>
                    <a:pt x="2882" y="19680"/>
                  </a:cubicBezTo>
                  <a:cubicBezTo>
                    <a:pt x="3259" y="20528"/>
                    <a:pt x="3875" y="21249"/>
                    <a:pt x="4342" y="22052"/>
                  </a:cubicBezTo>
                  <a:cubicBezTo>
                    <a:pt x="4530" y="22374"/>
                    <a:pt x="4842" y="22638"/>
                    <a:pt x="5043" y="22934"/>
                  </a:cubicBezTo>
                  <a:cubicBezTo>
                    <a:pt x="5402" y="23464"/>
                    <a:pt x="5754" y="23985"/>
                    <a:pt x="6212" y="24441"/>
                  </a:cubicBezTo>
                  <a:cubicBezTo>
                    <a:pt x="6429" y="24657"/>
                    <a:pt x="6636" y="24867"/>
                    <a:pt x="6793" y="25140"/>
                  </a:cubicBezTo>
                  <a:cubicBezTo>
                    <a:pt x="7047" y="25580"/>
                    <a:pt x="7461" y="25919"/>
                    <a:pt x="7776" y="26315"/>
                  </a:cubicBezTo>
                  <a:cubicBezTo>
                    <a:pt x="8091" y="26711"/>
                    <a:pt x="8367" y="27113"/>
                    <a:pt x="8766" y="27456"/>
                  </a:cubicBezTo>
                  <a:cubicBezTo>
                    <a:pt x="8967" y="27629"/>
                    <a:pt x="9285" y="27850"/>
                    <a:pt x="9308" y="28235"/>
                  </a:cubicBezTo>
                  <a:cubicBezTo>
                    <a:pt x="9315" y="28359"/>
                    <a:pt x="9410" y="28511"/>
                    <a:pt x="9595" y="28511"/>
                  </a:cubicBezTo>
                  <a:cubicBezTo>
                    <a:pt x="9666" y="28511"/>
                    <a:pt x="9750" y="28489"/>
                    <a:pt x="9848" y="28434"/>
                  </a:cubicBezTo>
                  <a:cubicBezTo>
                    <a:pt x="10142" y="28269"/>
                    <a:pt x="10367" y="28073"/>
                    <a:pt x="10618" y="27869"/>
                  </a:cubicBezTo>
                  <a:cubicBezTo>
                    <a:pt x="11399" y="27238"/>
                    <a:pt x="11999" y="26432"/>
                    <a:pt x="12851" y="25874"/>
                  </a:cubicBezTo>
                  <a:cubicBezTo>
                    <a:pt x="13152" y="25676"/>
                    <a:pt x="13335" y="25338"/>
                    <a:pt x="13630" y="25096"/>
                  </a:cubicBezTo>
                  <a:cubicBezTo>
                    <a:pt x="14123" y="24692"/>
                    <a:pt x="14608" y="24260"/>
                    <a:pt x="14941" y="23698"/>
                  </a:cubicBezTo>
                  <a:cubicBezTo>
                    <a:pt x="15044" y="23525"/>
                    <a:pt x="15387" y="23385"/>
                    <a:pt x="15460" y="23274"/>
                  </a:cubicBezTo>
                  <a:cubicBezTo>
                    <a:pt x="15673" y="22949"/>
                    <a:pt x="15923" y="22684"/>
                    <a:pt x="16183" y="22399"/>
                  </a:cubicBezTo>
                  <a:cubicBezTo>
                    <a:pt x="16478" y="22075"/>
                    <a:pt x="16647" y="21650"/>
                    <a:pt x="17039" y="21384"/>
                  </a:cubicBezTo>
                  <a:cubicBezTo>
                    <a:pt x="17152" y="21306"/>
                    <a:pt x="17109" y="21068"/>
                    <a:pt x="17329" y="21068"/>
                  </a:cubicBezTo>
                  <a:cubicBezTo>
                    <a:pt x="17336" y="21068"/>
                    <a:pt x="17343" y="21068"/>
                    <a:pt x="17351" y="21069"/>
                  </a:cubicBezTo>
                  <a:cubicBezTo>
                    <a:pt x="17359" y="20610"/>
                    <a:pt x="17803" y="20374"/>
                    <a:pt x="18043" y="20092"/>
                  </a:cubicBezTo>
                  <a:cubicBezTo>
                    <a:pt x="18515" y="19537"/>
                    <a:pt x="18890" y="18917"/>
                    <a:pt x="19360" y="18361"/>
                  </a:cubicBezTo>
                  <a:cubicBezTo>
                    <a:pt x="19580" y="18102"/>
                    <a:pt x="19868" y="17769"/>
                    <a:pt x="19926" y="17357"/>
                  </a:cubicBezTo>
                  <a:cubicBezTo>
                    <a:pt x="19958" y="17131"/>
                    <a:pt x="20090" y="16918"/>
                    <a:pt x="20279" y="16728"/>
                  </a:cubicBezTo>
                  <a:cubicBezTo>
                    <a:pt x="20400" y="16606"/>
                    <a:pt x="20697" y="16484"/>
                    <a:pt x="20522" y="16189"/>
                  </a:cubicBezTo>
                  <a:cubicBezTo>
                    <a:pt x="20486" y="16128"/>
                    <a:pt x="20591" y="15902"/>
                    <a:pt x="20660" y="15888"/>
                  </a:cubicBezTo>
                  <a:cubicBezTo>
                    <a:pt x="20997" y="15820"/>
                    <a:pt x="20891" y="15543"/>
                    <a:pt x="20968" y="15362"/>
                  </a:cubicBezTo>
                  <a:cubicBezTo>
                    <a:pt x="21132" y="14975"/>
                    <a:pt x="21035" y="14550"/>
                    <a:pt x="21131" y="14146"/>
                  </a:cubicBezTo>
                  <a:cubicBezTo>
                    <a:pt x="21170" y="13977"/>
                    <a:pt x="21390" y="13789"/>
                    <a:pt x="21309" y="13733"/>
                  </a:cubicBezTo>
                  <a:cubicBezTo>
                    <a:pt x="20965" y="13491"/>
                    <a:pt x="21613" y="13250"/>
                    <a:pt x="21281" y="13043"/>
                  </a:cubicBezTo>
                  <a:cubicBezTo>
                    <a:pt x="21716" y="12907"/>
                    <a:pt x="21175" y="12420"/>
                    <a:pt x="21586" y="12277"/>
                  </a:cubicBezTo>
                  <a:cubicBezTo>
                    <a:pt x="21381" y="12084"/>
                    <a:pt x="21898" y="11828"/>
                    <a:pt x="21525" y="11649"/>
                  </a:cubicBezTo>
                  <a:cubicBezTo>
                    <a:pt x="21551" y="11605"/>
                    <a:pt x="21573" y="11559"/>
                    <a:pt x="21602" y="11516"/>
                  </a:cubicBezTo>
                  <a:cubicBezTo>
                    <a:pt x="21791" y="11237"/>
                    <a:pt x="21793" y="10930"/>
                    <a:pt x="21696" y="10630"/>
                  </a:cubicBezTo>
                  <a:cubicBezTo>
                    <a:pt x="21679" y="10575"/>
                    <a:pt x="21541" y="10550"/>
                    <a:pt x="21587" y="10427"/>
                  </a:cubicBezTo>
                  <a:cubicBezTo>
                    <a:pt x="21763" y="9957"/>
                    <a:pt x="21484" y="9463"/>
                    <a:pt x="21658" y="8998"/>
                  </a:cubicBezTo>
                  <a:cubicBezTo>
                    <a:pt x="21698" y="8891"/>
                    <a:pt x="21652" y="8785"/>
                    <a:pt x="21670" y="8731"/>
                  </a:cubicBezTo>
                  <a:cubicBezTo>
                    <a:pt x="21778" y="8397"/>
                    <a:pt x="21493" y="8125"/>
                    <a:pt x="21565" y="7697"/>
                  </a:cubicBezTo>
                  <a:cubicBezTo>
                    <a:pt x="21703" y="7160"/>
                    <a:pt x="21100" y="6712"/>
                    <a:pt x="21050" y="6113"/>
                  </a:cubicBezTo>
                  <a:cubicBezTo>
                    <a:pt x="21027" y="5829"/>
                    <a:pt x="20726" y="5614"/>
                    <a:pt x="20671" y="5390"/>
                  </a:cubicBezTo>
                  <a:cubicBezTo>
                    <a:pt x="20541" y="4864"/>
                    <a:pt x="19859" y="4738"/>
                    <a:pt x="19829" y="4191"/>
                  </a:cubicBezTo>
                  <a:cubicBezTo>
                    <a:pt x="19221" y="3850"/>
                    <a:pt x="18853" y="3267"/>
                    <a:pt x="18333" y="2843"/>
                  </a:cubicBezTo>
                  <a:cubicBezTo>
                    <a:pt x="17523" y="2183"/>
                    <a:pt x="16672" y="1570"/>
                    <a:pt x="15741" y="1072"/>
                  </a:cubicBezTo>
                  <a:cubicBezTo>
                    <a:pt x="15385" y="880"/>
                    <a:pt x="14988" y="718"/>
                    <a:pt x="14651" y="529"/>
                  </a:cubicBezTo>
                  <a:cubicBezTo>
                    <a:pt x="14022" y="177"/>
                    <a:pt x="13354" y="77"/>
                    <a:pt x="12691" y="40"/>
                  </a:cubicBezTo>
                  <a:cubicBezTo>
                    <a:pt x="12403" y="24"/>
                    <a:pt x="12112" y="0"/>
                    <a:pt x="1181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185600" y="1944938"/>
              <a:ext cx="561850" cy="731525"/>
            </a:xfrm>
            <a:custGeom>
              <a:avLst/>
              <a:gdLst/>
              <a:ahLst/>
              <a:cxnLst/>
              <a:rect l="l" t="t" r="r" b="b"/>
              <a:pathLst>
                <a:path w="22474" h="29261" extrusionOk="0">
                  <a:moveTo>
                    <a:pt x="12261" y="1259"/>
                  </a:moveTo>
                  <a:cubicBezTo>
                    <a:pt x="12380" y="1259"/>
                    <a:pt x="12499" y="1280"/>
                    <a:pt x="12620" y="1348"/>
                  </a:cubicBezTo>
                  <a:cubicBezTo>
                    <a:pt x="12625" y="1351"/>
                    <a:pt x="12638" y="1353"/>
                    <a:pt x="12656" y="1353"/>
                  </a:cubicBezTo>
                  <a:cubicBezTo>
                    <a:pt x="12740" y="1353"/>
                    <a:pt x="12937" y="1323"/>
                    <a:pt x="13082" y="1323"/>
                  </a:cubicBezTo>
                  <a:cubicBezTo>
                    <a:pt x="13100" y="1323"/>
                    <a:pt x="13117" y="1324"/>
                    <a:pt x="13133" y="1325"/>
                  </a:cubicBezTo>
                  <a:cubicBezTo>
                    <a:pt x="13479" y="1347"/>
                    <a:pt x="13798" y="1420"/>
                    <a:pt x="14125" y="1600"/>
                  </a:cubicBezTo>
                  <a:cubicBezTo>
                    <a:pt x="14326" y="1708"/>
                    <a:pt x="14676" y="1692"/>
                    <a:pt x="14889" y="1858"/>
                  </a:cubicBezTo>
                  <a:cubicBezTo>
                    <a:pt x="15537" y="2363"/>
                    <a:pt x="16359" y="2605"/>
                    <a:pt x="16949" y="3221"/>
                  </a:cubicBezTo>
                  <a:cubicBezTo>
                    <a:pt x="17316" y="3605"/>
                    <a:pt x="17793" y="3930"/>
                    <a:pt x="18199" y="4294"/>
                  </a:cubicBezTo>
                  <a:cubicBezTo>
                    <a:pt x="18460" y="4527"/>
                    <a:pt x="18754" y="4737"/>
                    <a:pt x="18990" y="5017"/>
                  </a:cubicBezTo>
                  <a:cubicBezTo>
                    <a:pt x="19231" y="5304"/>
                    <a:pt x="19377" y="5715"/>
                    <a:pt x="19809" y="5841"/>
                  </a:cubicBezTo>
                  <a:cubicBezTo>
                    <a:pt x="19722" y="6060"/>
                    <a:pt x="19927" y="6174"/>
                    <a:pt x="19991" y="6339"/>
                  </a:cubicBezTo>
                  <a:cubicBezTo>
                    <a:pt x="20229" y="6960"/>
                    <a:pt x="20512" y="7586"/>
                    <a:pt x="20602" y="8233"/>
                  </a:cubicBezTo>
                  <a:cubicBezTo>
                    <a:pt x="20671" y="8738"/>
                    <a:pt x="20686" y="9281"/>
                    <a:pt x="20786" y="9767"/>
                  </a:cubicBezTo>
                  <a:cubicBezTo>
                    <a:pt x="20873" y="10185"/>
                    <a:pt x="20740" y="10578"/>
                    <a:pt x="20852" y="11001"/>
                  </a:cubicBezTo>
                  <a:cubicBezTo>
                    <a:pt x="20973" y="11457"/>
                    <a:pt x="20814" y="12008"/>
                    <a:pt x="20674" y="12491"/>
                  </a:cubicBezTo>
                  <a:cubicBezTo>
                    <a:pt x="20541" y="12953"/>
                    <a:pt x="20511" y="13424"/>
                    <a:pt x="20459" y="13888"/>
                  </a:cubicBezTo>
                  <a:cubicBezTo>
                    <a:pt x="20440" y="14050"/>
                    <a:pt x="20356" y="14186"/>
                    <a:pt x="20334" y="14343"/>
                  </a:cubicBezTo>
                  <a:cubicBezTo>
                    <a:pt x="20260" y="14868"/>
                    <a:pt x="20157" y="15423"/>
                    <a:pt x="19953" y="15891"/>
                  </a:cubicBezTo>
                  <a:cubicBezTo>
                    <a:pt x="19714" y="16440"/>
                    <a:pt x="19437" y="17009"/>
                    <a:pt x="19065" y="17506"/>
                  </a:cubicBezTo>
                  <a:cubicBezTo>
                    <a:pt x="18660" y="18051"/>
                    <a:pt x="18331" y="18641"/>
                    <a:pt x="17937" y="19193"/>
                  </a:cubicBezTo>
                  <a:cubicBezTo>
                    <a:pt x="17625" y="19629"/>
                    <a:pt x="17281" y="20039"/>
                    <a:pt x="16955" y="20463"/>
                  </a:cubicBezTo>
                  <a:cubicBezTo>
                    <a:pt x="16558" y="20978"/>
                    <a:pt x="16131" y="21478"/>
                    <a:pt x="15669" y="21942"/>
                  </a:cubicBezTo>
                  <a:cubicBezTo>
                    <a:pt x="15518" y="22092"/>
                    <a:pt x="15481" y="22279"/>
                    <a:pt x="15367" y="22435"/>
                  </a:cubicBezTo>
                  <a:cubicBezTo>
                    <a:pt x="14978" y="22970"/>
                    <a:pt x="14410" y="23340"/>
                    <a:pt x="14025" y="23879"/>
                  </a:cubicBezTo>
                  <a:cubicBezTo>
                    <a:pt x="13738" y="24279"/>
                    <a:pt x="13335" y="24607"/>
                    <a:pt x="12969" y="24952"/>
                  </a:cubicBezTo>
                  <a:cubicBezTo>
                    <a:pt x="12341" y="25544"/>
                    <a:pt x="11688" y="26112"/>
                    <a:pt x="11076" y="26719"/>
                  </a:cubicBezTo>
                  <a:cubicBezTo>
                    <a:pt x="10799" y="26994"/>
                    <a:pt x="10485" y="27233"/>
                    <a:pt x="10225" y="27516"/>
                  </a:cubicBezTo>
                  <a:cubicBezTo>
                    <a:pt x="10127" y="27622"/>
                    <a:pt x="10051" y="27662"/>
                    <a:pt x="9988" y="27662"/>
                  </a:cubicBezTo>
                  <a:cubicBezTo>
                    <a:pt x="9881" y="27662"/>
                    <a:pt x="9809" y="27550"/>
                    <a:pt x="9722" y="27447"/>
                  </a:cubicBezTo>
                  <a:cubicBezTo>
                    <a:pt x="9436" y="27108"/>
                    <a:pt x="9271" y="26694"/>
                    <a:pt x="8960" y="26366"/>
                  </a:cubicBezTo>
                  <a:cubicBezTo>
                    <a:pt x="8499" y="25884"/>
                    <a:pt x="8167" y="25312"/>
                    <a:pt x="7776" y="24785"/>
                  </a:cubicBezTo>
                  <a:cubicBezTo>
                    <a:pt x="7322" y="24173"/>
                    <a:pt x="6774" y="23617"/>
                    <a:pt x="6303" y="23004"/>
                  </a:cubicBezTo>
                  <a:cubicBezTo>
                    <a:pt x="5757" y="22292"/>
                    <a:pt x="5282" y="21540"/>
                    <a:pt x="4843" y="20769"/>
                  </a:cubicBezTo>
                  <a:cubicBezTo>
                    <a:pt x="4545" y="20249"/>
                    <a:pt x="4194" y="19763"/>
                    <a:pt x="3923" y="19222"/>
                  </a:cubicBezTo>
                  <a:cubicBezTo>
                    <a:pt x="3592" y="18560"/>
                    <a:pt x="3273" y="17885"/>
                    <a:pt x="2869" y="17252"/>
                  </a:cubicBezTo>
                  <a:cubicBezTo>
                    <a:pt x="2679" y="16954"/>
                    <a:pt x="2678" y="16540"/>
                    <a:pt x="2471" y="16258"/>
                  </a:cubicBezTo>
                  <a:cubicBezTo>
                    <a:pt x="2202" y="15893"/>
                    <a:pt x="2200" y="15466"/>
                    <a:pt x="2079" y="15080"/>
                  </a:cubicBezTo>
                  <a:cubicBezTo>
                    <a:pt x="1956" y="14686"/>
                    <a:pt x="1798" y="14276"/>
                    <a:pt x="1815" y="13823"/>
                  </a:cubicBezTo>
                  <a:cubicBezTo>
                    <a:pt x="1831" y="13399"/>
                    <a:pt x="1668" y="12964"/>
                    <a:pt x="1663" y="12526"/>
                  </a:cubicBezTo>
                  <a:cubicBezTo>
                    <a:pt x="1658" y="11926"/>
                    <a:pt x="1698" y="11306"/>
                    <a:pt x="1636" y="10733"/>
                  </a:cubicBezTo>
                  <a:cubicBezTo>
                    <a:pt x="1588" y="10291"/>
                    <a:pt x="1886" y="9884"/>
                    <a:pt x="1669" y="9466"/>
                  </a:cubicBezTo>
                  <a:cubicBezTo>
                    <a:pt x="1657" y="9441"/>
                    <a:pt x="1740" y="9383"/>
                    <a:pt x="1740" y="9340"/>
                  </a:cubicBezTo>
                  <a:cubicBezTo>
                    <a:pt x="1740" y="9210"/>
                    <a:pt x="2155" y="9133"/>
                    <a:pt x="1795" y="8958"/>
                  </a:cubicBezTo>
                  <a:cubicBezTo>
                    <a:pt x="1768" y="8945"/>
                    <a:pt x="1814" y="8875"/>
                    <a:pt x="1859" y="8835"/>
                  </a:cubicBezTo>
                  <a:cubicBezTo>
                    <a:pt x="1994" y="8718"/>
                    <a:pt x="2129" y="8647"/>
                    <a:pt x="2039" y="8385"/>
                  </a:cubicBezTo>
                  <a:cubicBezTo>
                    <a:pt x="1980" y="8216"/>
                    <a:pt x="2251" y="7955"/>
                    <a:pt x="2365" y="7733"/>
                  </a:cubicBezTo>
                  <a:cubicBezTo>
                    <a:pt x="2613" y="7247"/>
                    <a:pt x="2890" y="6770"/>
                    <a:pt x="3259" y="6334"/>
                  </a:cubicBezTo>
                  <a:cubicBezTo>
                    <a:pt x="3437" y="6124"/>
                    <a:pt x="3713" y="5812"/>
                    <a:pt x="3679" y="5444"/>
                  </a:cubicBezTo>
                  <a:cubicBezTo>
                    <a:pt x="3678" y="5422"/>
                    <a:pt x="3680" y="5385"/>
                    <a:pt x="3694" y="5378"/>
                  </a:cubicBezTo>
                  <a:cubicBezTo>
                    <a:pt x="4276" y="5076"/>
                    <a:pt x="4397" y="4363"/>
                    <a:pt x="4939" y="4060"/>
                  </a:cubicBezTo>
                  <a:cubicBezTo>
                    <a:pt x="5449" y="3776"/>
                    <a:pt x="5654" y="3138"/>
                    <a:pt x="6307" y="3049"/>
                  </a:cubicBezTo>
                  <a:cubicBezTo>
                    <a:pt x="6484" y="2597"/>
                    <a:pt x="7017" y="2606"/>
                    <a:pt x="7355" y="2357"/>
                  </a:cubicBezTo>
                  <a:cubicBezTo>
                    <a:pt x="7578" y="2192"/>
                    <a:pt x="7940" y="2110"/>
                    <a:pt x="8189" y="1912"/>
                  </a:cubicBezTo>
                  <a:cubicBezTo>
                    <a:pt x="8238" y="1984"/>
                    <a:pt x="8274" y="2007"/>
                    <a:pt x="8300" y="2007"/>
                  </a:cubicBezTo>
                  <a:cubicBezTo>
                    <a:pt x="8315" y="2007"/>
                    <a:pt x="8328" y="1999"/>
                    <a:pt x="8338" y="1989"/>
                  </a:cubicBezTo>
                  <a:cubicBezTo>
                    <a:pt x="8828" y="1501"/>
                    <a:pt x="9519" y="1650"/>
                    <a:pt x="10114" y="1502"/>
                  </a:cubicBezTo>
                  <a:cubicBezTo>
                    <a:pt x="10625" y="1375"/>
                    <a:pt x="11170" y="1343"/>
                    <a:pt x="11702" y="1321"/>
                  </a:cubicBezTo>
                  <a:cubicBezTo>
                    <a:pt x="11884" y="1314"/>
                    <a:pt x="12071" y="1259"/>
                    <a:pt x="12261" y="1259"/>
                  </a:cubicBezTo>
                  <a:close/>
                  <a:moveTo>
                    <a:pt x="12129" y="1"/>
                  </a:moveTo>
                  <a:cubicBezTo>
                    <a:pt x="11806" y="1"/>
                    <a:pt x="11480" y="29"/>
                    <a:pt x="11154" y="127"/>
                  </a:cubicBezTo>
                  <a:cubicBezTo>
                    <a:pt x="10624" y="286"/>
                    <a:pt x="10026" y="226"/>
                    <a:pt x="9481" y="354"/>
                  </a:cubicBezTo>
                  <a:cubicBezTo>
                    <a:pt x="9236" y="413"/>
                    <a:pt x="8989" y="362"/>
                    <a:pt x="8768" y="444"/>
                  </a:cubicBezTo>
                  <a:cubicBezTo>
                    <a:pt x="8426" y="571"/>
                    <a:pt x="8072" y="733"/>
                    <a:pt x="7747" y="833"/>
                  </a:cubicBezTo>
                  <a:cubicBezTo>
                    <a:pt x="7002" y="1061"/>
                    <a:pt x="6388" y="1499"/>
                    <a:pt x="5687" y="1783"/>
                  </a:cubicBezTo>
                  <a:cubicBezTo>
                    <a:pt x="5521" y="1850"/>
                    <a:pt x="5315" y="1901"/>
                    <a:pt x="5332" y="2141"/>
                  </a:cubicBezTo>
                  <a:cubicBezTo>
                    <a:pt x="5282" y="2120"/>
                    <a:pt x="5235" y="2111"/>
                    <a:pt x="5191" y="2111"/>
                  </a:cubicBezTo>
                  <a:cubicBezTo>
                    <a:pt x="5060" y="2111"/>
                    <a:pt x="4959" y="2194"/>
                    <a:pt x="4907" y="2307"/>
                  </a:cubicBezTo>
                  <a:cubicBezTo>
                    <a:pt x="4823" y="2492"/>
                    <a:pt x="4660" y="2556"/>
                    <a:pt x="4518" y="2671"/>
                  </a:cubicBezTo>
                  <a:cubicBezTo>
                    <a:pt x="4069" y="3035"/>
                    <a:pt x="3526" y="3374"/>
                    <a:pt x="3266" y="3847"/>
                  </a:cubicBezTo>
                  <a:cubicBezTo>
                    <a:pt x="2989" y="4353"/>
                    <a:pt x="2511" y="4710"/>
                    <a:pt x="2292" y="5243"/>
                  </a:cubicBezTo>
                  <a:cubicBezTo>
                    <a:pt x="2111" y="5679"/>
                    <a:pt x="1832" y="6067"/>
                    <a:pt x="1559" y="6464"/>
                  </a:cubicBezTo>
                  <a:cubicBezTo>
                    <a:pt x="1272" y="6880"/>
                    <a:pt x="1072" y="7371"/>
                    <a:pt x="857" y="7840"/>
                  </a:cubicBezTo>
                  <a:cubicBezTo>
                    <a:pt x="655" y="8280"/>
                    <a:pt x="546" y="8746"/>
                    <a:pt x="434" y="9183"/>
                  </a:cubicBezTo>
                  <a:cubicBezTo>
                    <a:pt x="281" y="9777"/>
                    <a:pt x="292" y="10423"/>
                    <a:pt x="209" y="11043"/>
                  </a:cubicBezTo>
                  <a:cubicBezTo>
                    <a:pt x="181" y="11247"/>
                    <a:pt x="402" y="11413"/>
                    <a:pt x="333" y="11567"/>
                  </a:cubicBezTo>
                  <a:cubicBezTo>
                    <a:pt x="1" y="12301"/>
                    <a:pt x="421" y="13013"/>
                    <a:pt x="384" y="13744"/>
                  </a:cubicBezTo>
                  <a:cubicBezTo>
                    <a:pt x="356" y="14327"/>
                    <a:pt x="640" y="14921"/>
                    <a:pt x="759" y="15516"/>
                  </a:cubicBezTo>
                  <a:cubicBezTo>
                    <a:pt x="925" y="16346"/>
                    <a:pt x="1316" y="17095"/>
                    <a:pt x="1664" y="17860"/>
                  </a:cubicBezTo>
                  <a:cubicBezTo>
                    <a:pt x="1839" y="18241"/>
                    <a:pt x="2105" y="18583"/>
                    <a:pt x="2309" y="18931"/>
                  </a:cubicBezTo>
                  <a:cubicBezTo>
                    <a:pt x="2548" y="19342"/>
                    <a:pt x="2764" y="19764"/>
                    <a:pt x="2957" y="20197"/>
                  </a:cubicBezTo>
                  <a:cubicBezTo>
                    <a:pt x="3346" y="21066"/>
                    <a:pt x="3976" y="21807"/>
                    <a:pt x="4456" y="22631"/>
                  </a:cubicBezTo>
                  <a:cubicBezTo>
                    <a:pt x="4649" y="22962"/>
                    <a:pt x="4970" y="23233"/>
                    <a:pt x="5175" y="23535"/>
                  </a:cubicBezTo>
                  <a:cubicBezTo>
                    <a:pt x="5544" y="24079"/>
                    <a:pt x="5905" y="24615"/>
                    <a:pt x="6375" y="25082"/>
                  </a:cubicBezTo>
                  <a:cubicBezTo>
                    <a:pt x="6599" y="25304"/>
                    <a:pt x="6810" y="25520"/>
                    <a:pt x="6973" y="25801"/>
                  </a:cubicBezTo>
                  <a:cubicBezTo>
                    <a:pt x="7232" y="26252"/>
                    <a:pt x="7658" y="26601"/>
                    <a:pt x="7981" y="27006"/>
                  </a:cubicBezTo>
                  <a:cubicBezTo>
                    <a:pt x="8304" y="27412"/>
                    <a:pt x="8587" y="27824"/>
                    <a:pt x="8996" y="28177"/>
                  </a:cubicBezTo>
                  <a:cubicBezTo>
                    <a:pt x="9204" y="28356"/>
                    <a:pt x="9529" y="28583"/>
                    <a:pt x="9552" y="28977"/>
                  </a:cubicBezTo>
                  <a:cubicBezTo>
                    <a:pt x="9560" y="29105"/>
                    <a:pt x="9658" y="29261"/>
                    <a:pt x="9848" y="29261"/>
                  </a:cubicBezTo>
                  <a:cubicBezTo>
                    <a:pt x="9921" y="29261"/>
                    <a:pt x="10007" y="29238"/>
                    <a:pt x="10106" y="29182"/>
                  </a:cubicBezTo>
                  <a:cubicBezTo>
                    <a:pt x="10408" y="29014"/>
                    <a:pt x="10639" y="28810"/>
                    <a:pt x="10898" y="28601"/>
                  </a:cubicBezTo>
                  <a:cubicBezTo>
                    <a:pt x="11698" y="27954"/>
                    <a:pt x="12314" y="27127"/>
                    <a:pt x="13187" y="26554"/>
                  </a:cubicBezTo>
                  <a:cubicBezTo>
                    <a:pt x="13498" y="26352"/>
                    <a:pt x="13685" y="26005"/>
                    <a:pt x="13987" y="25757"/>
                  </a:cubicBezTo>
                  <a:cubicBezTo>
                    <a:pt x="14494" y="25340"/>
                    <a:pt x="14991" y="24898"/>
                    <a:pt x="15333" y="24322"/>
                  </a:cubicBezTo>
                  <a:cubicBezTo>
                    <a:pt x="15439" y="24144"/>
                    <a:pt x="15792" y="24001"/>
                    <a:pt x="15867" y="23886"/>
                  </a:cubicBezTo>
                  <a:cubicBezTo>
                    <a:pt x="16084" y="23554"/>
                    <a:pt x="16342" y="23281"/>
                    <a:pt x="16608" y="22987"/>
                  </a:cubicBezTo>
                  <a:cubicBezTo>
                    <a:pt x="16911" y="22656"/>
                    <a:pt x="17086" y="22220"/>
                    <a:pt x="17487" y="21945"/>
                  </a:cubicBezTo>
                  <a:cubicBezTo>
                    <a:pt x="17603" y="21866"/>
                    <a:pt x="17559" y="21622"/>
                    <a:pt x="17784" y="21622"/>
                  </a:cubicBezTo>
                  <a:cubicBezTo>
                    <a:pt x="17792" y="21622"/>
                    <a:pt x="17799" y="21622"/>
                    <a:pt x="17807" y="21623"/>
                  </a:cubicBezTo>
                  <a:cubicBezTo>
                    <a:pt x="17816" y="21152"/>
                    <a:pt x="18271" y="20911"/>
                    <a:pt x="18518" y="20620"/>
                  </a:cubicBezTo>
                  <a:cubicBezTo>
                    <a:pt x="19002" y="20051"/>
                    <a:pt x="19386" y="19414"/>
                    <a:pt x="19869" y="18845"/>
                  </a:cubicBezTo>
                  <a:cubicBezTo>
                    <a:pt x="20095" y="18578"/>
                    <a:pt x="20390" y="18237"/>
                    <a:pt x="20450" y="17815"/>
                  </a:cubicBezTo>
                  <a:cubicBezTo>
                    <a:pt x="20483" y="17582"/>
                    <a:pt x="20619" y="17363"/>
                    <a:pt x="20813" y="17169"/>
                  </a:cubicBezTo>
                  <a:cubicBezTo>
                    <a:pt x="20937" y="17043"/>
                    <a:pt x="21242" y="16919"/>
                    <a:pt x="21062" y="16615"/>
                  </a:cubicBezTo>
                  <a:cubicBezTo>
                    <a:pt x="21025" y="16552"/>
                    <a:pt x="21133" y="16320"/>
                    <a:pt x="21205" y="16306"/>
                  </a:cubicBezTo>
                  <a:cubicBezTo>
                    <a:pt x="21550" y="16237"/>
                    <a:pt x="21441" y="15952"/>
                    <a:pt x="21520" y="15766"/>
                  </a:cubicBezTo>
                  <a:cubicBezTo>
                    <a:pt x="21687" y="15369"/>
                    <a:pt x="21588" y="14933"/>
                    <a:pt x="21686" y="14518"/>
                  </a:cubicBezTo>
                  <a:cubicBezTo>
                    <a:pt x="21726" y="14344"/>
                    <a:pt x="21952" y="14153"/>
                    <a:pt x="21870" y="14095"/>
                  </a:cubicBezTo>
                  <a:cubicBezTo>
                    <a:pt x="21516" y="13846"/>
                    <a:pt x="22181" y="13599"/>
                    <a:pt x="21841" y="13386"/>
                  </a:cubicBezTo>
                  <a:cubicBezTo>
                    <a:pt x="22287" y="13248"/>
                    <a:pt x="21730" y="12748"/>
                    <a:pt x="22154" y="12601"/>
                  </a:cubicBezTo>
                  <a:cubicBezTo>
                    <a:pt x="21943" y="12403"/>
                    <a:pt x="22474" y="12140"/>
                    <a:pt x="22090" y="11957"/>
                  </a:cubicBezTo>
                  <a:cubicBezTo>
                    <a:pt x="22117" y="11912"/>
                    <a:pt x="22139" y="11864"/>
                    <a:pt x="22168" y="11820"/>
                  </a:cubicBezTo>
                  <a:cubicBezTo>
                    <a:pt x="22364" y="11533"/>
                    <a:pt x="22365" y="11218"/>
                    <a:pt x="22266" y="10910"/>
                  </a:cubicBezTo>
                  <a:cubicBezTo>
                    <a:pt x="22248" y="10854"/>
                    <a:pt x="22106" y="10828"/>
                    <a:pt x="22154" y="10701"/>
                  </a:cubicBezTo>
                  <a:cubicBezTo>
                    <a:pt x="22336" y="10220"/>
                    <a:pt x="22048" y="9715"/>
                    <a:pt x="22227" y="9236"/>
                  </a:cubicBezTo>
                  <a:cubicBezTo>
                    <a:pt x="22267" y="9126"/>
                    <a:pt x="22221" y="9017"/>
                    <a:pt x="22239" y="8961"/>
                  </a:cubicBezTo>
                  <a:cubicBezTo>
                    <a:pt x="22349" y="8619"/>
                    <a:pt x="22057" y="8338"/>
                    <a:pt x="22131" y="7901"/>
                  </a:cubicBezTo>
                  <a:cubicBezTo>
                    <a:pt x="22273" y="7349"/>
                    <a:pt x="21654" y="6890"/>
                    <a:pt x="21604" y="6274"/>
                  </a:cubicBezTo>
                  <a:cubicBezTo>
                    <a:pt x="21580" y="5981"/>
                    <a:pt x="21271" y="5762"/>
                    <a:pt x="21215" y="5532"/>
                  </a:cubicBezTo>
                  <a:cubicBezTo>
                    <a:pt x="21082" y="4992"/>
                    <a:pt x="20382" y="4863"/>
                    <a:pt x="20351" y="4301"/>
                  </a:cubicBezTo>
                  <a:cubicBezTo>
                    <a:pt x="19726" y="3952"/>
                    <a:pt x="19349" y="3353"/>
                    <a:pt x="18815" y="2917"/>
                  </a:cubicBezTo>
                  <a:cubicBezTo>
                    <a:pt x="17984" y="2241"/>
                    <a:pt x="17110" y="1612"/>
                    <a:pt x="16155" y="1100"/>
                  </a:cubicBezTo>
                  <a:cubicBezTo>
                    <a:pt x="15790" y="903"/>
                    <a:pt x="15382" y="737"/>
                    <a:pt x="15035" y="543"/>
                  </a:cubicBezTo>
                  <a:cubicBezTo>
                    <a:pt x="14390" y="182"/>
                    <a:pt x="13705" y="79"/>
                    <a:pt x="13025" y="41"/>
                  </a:cubicBezTo>
                  <a:cubicBezTo>
                    <a:pt x="12729" y="25"/>
                    <a:pt x="12430" y="1"/>
                    <a:pt x="12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5304325" y="2107313"/>
              <a:ext cx="291525" cy="317775"/>
            </a:xfrm>
            <a:custGeom>
              <a:avLst/>
              <a:gdLst/>
              <a:ahLst/>
              <a:cxnLst/>
              <a:rect l="l" t="t" r="r" b="b"/>
              <a:pathLst>
                <a:path w="11661" h="12711" extrusionOk="0">
                  <a:moveTo>
                    <a:pt x="3483" y="732"/>
                  </a:moveTo>
                  <a:cubicBezTo>
                    <a:pt x="3494" y="732"/>
                    <a:pt x="3504" y="733"/>
                    <a:pt x="3514" y="734"/>
                  </a:cubicBezTo>
                  <a:cubicBezTo>
                    <a:pt x="3624" y="755"/>
                    <a:pt x="3735" y="760"/>
                    <a:pt x="3845" y="760"/>
                  </a:cubicBezTo>
                  <a:cubicBezTo>
                    <a:pt x="3942" y="760"/>
                    <a:pt x="4038" y="756"/>
                    <a:pt x="4135" y="756"/>
                  </a:cubicBezTo>
                  <a:cubicBezTo>
                    <a:pt x="4312" y="756"/>
                    <a:pt x="4488" y="768"/>
                    <a:pt x="4660" y="838"/>
                  </a:cubicBezTo>
                  <a:cubicBezTo>
                    <a:pt x="5098" y="1018"/>
                    <a:pt x="5290" y="1393"/>
                    <a:pt x="5506" y="1725"/>
                  </a:cubicBezTo>
                  <a:cubicBezTo>
                    <a:pt x="5670" y="1974"/>
                    <a:pt x="5922" y="2199"/>
                    <a:pt x="5915" y="2543"/>
                  </a:cubicBezTo>
                  <a:cubicBezTo>
                    <a:pt x="5912" y="2802"/>
                    <a:pt x="5896" y="3059"/>
                    <a:pt x="5812" y="3295"/>
                  </a:cubicBezTo>
                  <a:cubicBezTo>
                    <a:pt x="5669" y="3701"/>
                    <a:pt x="5435" y="4077"/>
                    <a:pt x="5308" y="4491"/>
                  </a:cubicBezTo>
                  <a:cubicBezTo>
                    <a:pt x="5296" y="4530"/>
                    <a:pt x="5290" y="4585"/>
                    <a:pt x="5260" y="4607"/>
                  </a:cubicBezTo>
                  <a:cubicBezTo>
                    <a:pt x="4880" y="4873"/>
                    <a:pt x="5159" y="5056"/>
                    <a:pt x="5362" y="5237"/>
                  </a:cubicBezTo>
                  <a:cubicBezTo>
                    <a:pt x="5583" y="5434"/>
                    <a:pt x="5559" y="5652"/>
                    <a:pt x="5301" y="5830"/>
                  </a:cubicBezTo>
                  <a:cubicBezTo>
                    <a:pt x="5264" y="5855"/>
                    <a:pt x="5235" y="5865"/>
                    <a:pt x="5211" y="5865"/>
                  </a:cubicBezTo>
                  <a:cubicBezTo>
                    <a:pt x="5148" y="5865"/>
                    <a:pt x="5125" y="5795"/>
                    <a:pt x="5087" y="5761"/>
                  </a:cubicBezTo>
                  <a:cubicBezTo>
                    <a:pt x="4813" y="5515"/>
                    <a:pt x="4483" y="5369"/>
                    <a:pt x="4131" y="5369"/>
                  </a:cubicBezTo>
                  <a:cubicBezTo>
                    <a:pt x="4045" y="5369"/>
                    <a:pt x="3959" y="5378"/>
                    <a:pt x="3871" y="5396"/>
                  </a:cubicBezTo>
                  <a:cubicBezTo>
                    <a:pt x="3580" y="5456"/>
                    <a:pt x="3293" y="5523"/>
                    <a:pt x="3000" y="5532"/>
                  </a:cubicBezTo>
                  <a:cubicBezTo>
                    <a:pt x="2973" y="5532"/>
                    <a:pt x="2945" y="5533"/>
                    <a:pt x="2918" y="5533"/>
                  </a:cubicBezTo>
                  <a:cubicBezTo>
                    <a:pt x="2366" y="5533"/>
                    <a:pt x="1882" y="5358"/>
                    <a:pt x="1446" y="5027"/>
                  </a:cubicBezTo>
                  <a:cubicBezTo>
                    <a:pt x="802" y="4540"/>
                    <a:pt x="808" y="3867"/>
                    <a:pt x="814" y="3221"/>
                  </a:cubicBezTo>
                  <a:cubicBezTo>
                    <a:pt x="816" y="3061"/>
                    <a:pt x="881" y="2794"/>
                    <a:pt x="1055" y="2614"/>
                  </a:cubicBezTo>
                  <a:cubicBezTo>
                    <a:pt x="1114" y="2553"/>
                    <a:pt x="1159" y="2526"/>
                    <a:pt x="1194" y="2526"/>
                  </a:cubicBezTo>
                  <a:cubicBezTo>
                    <a:pt x="1242" y="2526"/>
                    <a:pt x="1272" y="2574"/>
                    <a:pt x="1299" y="2651"/>
                  </a:cubicBezTo>
                  <a:cubicBezTo>
                    <a:pt x="1426" y="3004"/>
                    <a:pt x="1644" y="3322"/>
                    <a:pt x="1817" y="3652"/>
                  </a:cubicBezTo>
                  <a:cubicBezTo>
                    <a:pt x="1929" y="3866"/>
                    <a:pt x="2187" y="4119"/>
                    <a:pt x="2581" y="4119"/>
                  </a:cubicBezTo>
                  <a:cubicBezTo>
                    <a:pt x="2582" y="4119"/>
                    <a:pt x="2583" y="4119"/>
                    <a:pt x="2584" y="4119"/>
                  </a:cubicBezTo>
                  <a:cubicBezTo>
                    <a:pt x="3330" y="4117"/>
                    <a:pt x="3738" y="3685"/>
                    <a:pt x="4152" y="3217"/>
                  </a:cubicBezTo>
                  <a:cubicBezTo>
                    <a:pt x="4439" y="2892"/>
                    <a:pt x="4456" y="2557"/>
                    <a:pt x="4357" y="2182"/>
                  </a:cubicBezTo>
                  <a:cubicBezTo>
                    <a:pt x="4328" y="2069"/>
                    <a:pt x="4285" y="1957"/>
                    <a:pt x="4196" y="1896"/>
                  </a:cubicBezTo>
                  <a:cubicBezTo>
                    <a:pt x="3783" y="1614"/>
                    <a:pt x="3414" y="1276"/>
                    <a:pt x="2898" y="1057"/>
                  </a:cubicBezTo>
                  <a:lnTo>
                    <a:pt x="2899" y="1057"/>
                  </a:lnTo>
                  <a:cubicBezTo>
                    <a:pt x="3109" y="939"/>
                    <a:pt x="3319" y="732"/>
                    <a:pt x="3483" y="732"/>
                  </a:cubicBezTo>
                  <a:close/>
                  <a:moveTo>
                    <a:pt x="8479" y="8048"/>
                  </a:moveTo>
                  <a:cubicBezTo>
                    <a:pt x="8591" y="8066"/>
                    <a:pt x="8652" y="8133"/>
                    <a:pt x="8716" y="8201"/>
                  </a:cubicBezTo>
                  <a:cubicBezTo>
                    <a:pt x="9058" y="8563"/>
                    <a:pt x="9407" y="8918"/>
                    <a:pt x="9743" y="9284"/>
                  </a:cubicBezTo>
                  <a:cubicBezTo>
                    <a:pt x="9799" y="9345"/>
                    <a:pt x="9853" y="9396"/>
                    <a:pt x="9927" y="9432"/>
                  </a:cubicBezTo>
                  <a:cubicBezTo>
                    <a:pt x="10114" y="9526"/>
                    <a:pt x="10021" y="9667"/>
                    <a:pt x="9927" y="9713"/>
                  </a:cubicBezTo>
                  <a:cubicBezTo>
                    <a:pt x="9535" y="9907"/>
                    <a:pt x="9353" y="10294"/>
                    <a:pt x="8967" y="10501"/>
                  </a:cubicBezTo>
                  <a:cubicBezTo>
                    <a:pt x="8872" y="10552"/>
                    <a:pt x="8758" y="10578"/>
                    <a:pt x="8648" y="10578"/>
                  </a:cubicBezTo>
                  <a:cubicBezTo>
                    <a:pt x="8455" y="10578"/>
                    <a:pt x="8273" y="10496"/>
                    <a:pt x="8226" y="10316"/>
                  </a:cubicBezTo>
                  <a:cubicBezTo>
                    <a:pt x="8175" y="10116"/>
                    <a:pt x="8068" y="9973"/>
                    <a:pt x="7878" y="9879"/>
                  </a:cubicBezTo>
                  <a:cubicBezTo>
                    <a:pt x="7814" y="9847"/>
                    <a:pt x="7812" y="9806"/>
                    <a:pt x="7789" y="9756"/>
                  </a:cubicBezTo>
                  <a:cubicBezTo>
                    <a:pt x="7621" y="9402"/>
                    <a:pt x="7449" y="9046"/>
                    <a:pt x="7172" y="8748"/>
                  </a:cubicBezTo>
                  <a:cubicBezTo>
                    <a:pt x="7074" y="8643"/>
                    <a:pt x="7192" y="8582"/>
                    <a:pt x="7223" y="8582"/>
                  </a:cubicBezTo>
                  <a:cubicBezTo>
                    <a:pt x="7223" y="8582"/>
                    <a:pt x="7224" y="8582"/>
                    <a:pt x="7225" y="8582"/>
                  </a:cubicBezTo>
                  <a:cubicBezTo>
                    <a:pt x="7249" y="8584"/>
                    <a:pt x="7273" y="8585"/>
                    <a:pt x="7296" y="8585"/>
                  </a:cubicBezTo>
                  <a:cubicBezTo>
                    <a:pt x="7748" y="8585"/>
                    <a:pt x="8037" y="8273"/>
                    <a:pt x="8395" y="8095"/>
                  </a:cubicBezTo>
                  <a:cubicBezTo>
                    <a:pt x="8425" y="8080"/>
                    <a:pt x="8454" y="8062"/>
                    <a:pt x="8479" y="8048"/>
                  </a:cubicBezTo>
                  <a:close/>
                  <a:moveTo>
                    <a:pt x="8675" y="2645"/>
                  </a:moveTo>
                  <a:cubicBezTo>
                    <a:pt x="8800" y="2645"/>
                    <a:pt x="8940" y="2770"/>
                    <a:pt x="9031" y="2823"/>
                  </a:cubicBezTo>
                  <a:cubicBezTo>
                    <a:pt x="9508" y="3105"/>
                    <a:pt x="9884" y="3496"/>
                    <a:pt x="10257" y="3885"/>
                  </a:cubicBezTo>
                  <a:cubicBezTo>
                    <a:pt x="10283" y="3908"/>
                    <a:pt x="10311" y="3928"/>
                    <a:pt x="10341" y="3944"/>
                  </a:cubicBezTo>
                  <a:cubicBezTo>
                    <a:pt x="10894" y="4274"/>
                    <a:pt x="10927" y="4430"/>
                    <a:pt x="10507" y="4887"/>
                  </a:cubicBezTo>
                  <a:cubicBezTo>
                    <a:pt x="10052" y="5381"/>
                    <a:pt x="9549" y="5840"/>
                    <a:pt x="9070" y="6314"/>
                  </a:cubicBezTo>
                  <a:cubicBezTo>
                    <a:pt x="8662" y="6720"/>
                    <a:pt x="8265" y="7144"/>
                    <a:pt x="7825" y="7522"/>
                  </a:cubicBezTo>
                  <a:cubicBezTo>
                    <a:pt x="7665" y="7660"/>
                    <a:pt x="7519" y="7910"/>
                    <a:pt x="7253" y="7910"/>
                  </a:cubicBezTo>
                  <a:cubicBezTo>
                    <a:pt x="7180" y="7910"/>
                    <a:pt x="7099" y="7891"/>
                    <a:pt x="7006" y="7847"/>
                  </a:cubicBezTo>
                  <a:cubicBezTo>
                    <a:pt x="6996" y="7842"/>
                    <a:pt x="6984" y="7840"/>
                    <a:pt x="6970" y="7840"/>
                  </a:cubicBezTo>
                  <a:cubicBezTo>
                    <a:pt x="6891" y="7840"/>
                    <a:pt x="6758" y="7910"/>
                    <a:pt x="6687" y="7969"/>
                  </a:cubicBezTo>
                  <a:cubicBezTo>
                    <a:pt x="6207" y="8371"/>
                    <a:pt x="5687" y="8730"/>
                    <a:pt x="5299" y="9222"/>
                  </a:cubicBezTo>
                  <a:cubicBezTo>
                    <a:pt x="5074" y="9507"/>
                    <a:pt x="4715" y="9702"/>
                    <a:pt x="4478" y="9994"/>
                  </a:cubicBezTo>
                  <a:cubicBezTo>
                    <a:pt x="4303" y="10208"/>
                    <a:pt x="4035" y="10374"/>
                    <a:pt x="4095" y="10705"/>
                  </a:cubicBezTo>
                  <a:cubicBezTo>
                    <a:pt x="4223" y="10939"/>
                    <a:pt x="3988" y="11124"/>
                    <a:pt x="3861" y="11248"/>
                  </a:cubicBezTo>
                  <a:cubicBezTo>
                    <a:pt x="3646" y="11457"/>
                    <a:pt x="3429" y="11676"/>
                    <a:pt x="3191" y="11872"/>
                  </a:cubicBezTo>
                  <a:cubicBezTo>
                    <a:pt x="3079" y="11964"/>
                    <a:pt x="2967" y="11999"/>
                    <a:pt x="2868" y="11999"/>
                  </a:cubicBezTo>
                  <a:cubicBezTo>
                    <a:pt x="2809" y="11999"/>
                    <a:pt x="2755" y="11987"/>
                    <a:pt x="2708" y="11966"/>
                  </a:cubicBezTo>
                  <a:cubicBezTo>
                    <a:pt x="2570" y="11905"/>
                    <a:pt x="2465" y="11739"/>
                    <a:pt x="2497" y="11552"/>
                  </a:cubicBezTo>
                  <a:cubicBezTo>
                    <a:pt x="2515" y="11447"/>
                    <a:pt x="2555" y="11348"/>
                    <a:pt x="2568" y="11241"/>
                  </a:cubicBezTo>
                  <a:cubicBezTo>
                    <a:pt x="2610" y="10937"/>
                    <a:pt x="2691" y="10640"/>
                    <a:pt x="2810" y="10357"/>
                  </a:cubicBezTo>
                  <a:cubicBezTo>
                    <a:pt x="2830" y="10307"/>
                    <a:pt x="2891" y="10171"/>
                    <a:pt x="3031" y="10171"/>
                  </a:cubicBezTo>
                  <a:cubicBezTo>
                    <a:pt x="3077" y="10171"/>
                    <a:pt x="3132" y="10186"/>
                    <a:pt x="3197" y="10224"/>
                  </a:cubicBezTo>
                  <a:cubicBezTo>
                    <a:pt x="3276" y="10270"/>
                    <a:pt x="3355" y="10293"/>
                    <a:pt x="3432" y="10293"/>
                  </a:cubicBezTo>
                  <a:cubicBezTo>
                    <a:pt x="3581" y="10293"/>
                    <a:pt x="3727" y="10208"/>
                    <a:pt x="3877" y="10040"/>
                  </a:cubicBezTo>
                  <a:cubicBezTo>
                    <a:pt x="4241" y="9634"/>
                    <a:pt x="4672" y="9266"/>
                    <a:pt x="4980" y="8823"/>
                  </a:cubicBezTo>
                  <a:cubicBezTo>
                    <a:pt x="5197" y="8511"/>
                    <a:pt x="5499" y="8251"/>
                    <a:pt x="5659" y="7904"/>
                  </a:cubicBezTo>
                  <a:cubicBezTo>
                    <a:pt x="5751" y="7707"/>
                    <a:pt x="5751" y="7521"/>
                    <a:pt x="5731" y="7307"/>
                  </a:cubicBezTo>
                  <a:cubicBezTo>
                    <a:pt x="5694" y="6924"/>
                    <a:pt x="5670" y="6520"/>
                    <a:pt x="6036" y="6217"/>
                  </a:cubicBezTo>
                  <a:cubicBezTo>
                    <a:pt x="6064" y="6193"/>
                    <a:pt x="6061" y="6138"/>
                    <a:pt x="6080" y="6102"/>
                  </a:cubicBezTo>
                  <a:cubicBezTo>
                    <a:pt x="6191" y="5883"/>
                    <a:pt x="6199" y="5643"/>
                    <a:pt x="6505" y="5489"/>
                  </a:cubicBezTo>
                  <a:cubicBezTo>
                    <a:pt x="6725" y="5379"/>
                    <a:pt x="6846" y="5076"/>
                    <a:pt x="6963" y="4840"/>
                  </a:cubicBezTo>
                  <a:cubicBezTo>
                    <a:pt x="7021" y="4725"/>
                    <a:pt x="7027" y="4609"/>
                    <a:pt x="7188" y="4609"/>
                  </a:cubicBezTo>
                  <a:cubicBezTo>
                    <a:pt x="7198" y="4609"/>
                    <a:pt x="7208" y="4610"/>
                    <a:pt x="7220" y="4611"/>
                  </a:cubicBezTo>
                  <a:cubicBezTo>
                    <a:pt x="7137" y="4319"/>
                    <a:pt x="7505" y="4287"/>
                    <a:pt x="7593" y="4079"/>
                  </a:cubicBezTo>
                  <a:cubicBezTo>
                    <a:pt x="7802" y="3587"/>
                    <a:pt x="8244" y="3221"/>
                    <a:pt x="8513" y="2753"/>
                  </a:cubicBezTo>
                  <a:cubicBezTo>
                    <a:pt x="8559" y="2674"/>
                    <a:pt x="8615" y="2645"/>
                    <a:pt x="8675" y="2645"/>
                  </a:cubicBezTo>
                  <a:close/>
                  <a:moveTo>
                    <a:pt x="4013" y="0"/>
                  </a:moveTo>
                  <a:cubicBezTo>
                    <a:pt x="3797" y="0"/>
                    <a:pt x="3578" y="44"/>
                    <a:pt x="3359" y="148"/>
                  </a:cubicBezTo>
                  <a:cubicBezTo>
                    <a:pt x="2945" y="344"/>
                    <a:pt x="2341" y="389"/>
                    <a:pt x="2282" y="1014"/>
                  </a:cubicBezTo>
                  <a:cubicBezTo>
                    <a:pt x="2246" y="1401"/>
                    <a:pt x="2281" y="1543"/>
                    <a:pt x="2685" y="1707"/>
                  </a:cubicBezTo>
                  <a:cubicBezTo>
                    <a:pt x="2820" y="1762"/>
                    <a:pt x="3076" y="1792"/>
                    <a:pt x="3075" y="1823"/>
                  </a:cubicBezTo>
                  <a:cubicBezTo>
                    <a:pt x="3069" y="2019"/>
                    <a:pt x="3181" y="2040"/>
                    <a:pt x="3353" y="2085"/>
                  </a:cubicBezTo>
                  <a:cubicBezTo>
                    <a:pt x="3484" y="2119"/>
                    <a:pt x="3623" y="2238"/>
                    <a:pt x="3688" y="2353"/>
                  </a:cubicBezTo>
                  <a:cubicBezTo>
                    <a:pt x="3825" y="2597"/>
                    <a:pt x="3529" y="3175"/>
                    <a:pt x="3231" y="3303"/>
                  </a:cubicBezTo>
                  <a:cubicBezTo>
                    <a:pt x="2998" y="3404"/>
                    <a:pt x="2841" y="3459"/>
                    <a:pt x="2715" y="3459"/>
                  </a:cubicBezTo>
                  <a:cubicBezTo>
                    <a:pt x="2530" y="3459"/>
                    <a:pt x="2414" y="3340"/>
                    <a:pt x="2226" y="3072"/>
                  </a:cubicBezTo>
                  <a:cubicBezTo>
                    <a:pt x="1996" y="2743"/>
                    <a:pt x="1894" y="2356"/>
                    <a:pt x="1622" y="2047"/>
                  </a:cubicBezTo>
                  <a:cubicBezTo>
                    <a:pt x="1523" y="1936"/>
                    <a:pt x="1278" y="1870"/>
                    <a:pt x="1072" y="1870"/>
                  </a:cubicBezTo>
                  <a:cubicBezTo>
                    <a:pt x="911" y="1870"/>
                    <a:pt x="773" y="1911"/>
                    <a:pt x="748" y="2003"/>
                  </a:cubicBezTo>
                  <a:cubicBezTo>
                    <a:pt x="670" y="2301"/>
                    <a:pt x="377" y="2442"/>
                    <a:pt x="265" y="2729"/>
                  </a:cubicBezTo>
                  <a:cubicBezTo>
                    <a:pt x="130" y="3076"/>
                    <a:pt x="1" y="3397"/>
                    <a:pt x="90" y="3752"/>
                  </a:cubicBezTo>
                  <a:cubicBezTo>
                    <a:pt x="172" y="4077"/>
                    <a:pt x="61" y="4451"/>
                    <a:pt x="371" y="4722"/>
                  </a:cubicBezTo>
                  <a:cubicBezTo>
                    <a:pt x="151" y="5088"/>
                    <a:pt x="583" y="5253"/>
                    <a:pt x="735" y="5422"/>
                  </a:cubicBezTo>
                  <a:cubicBezTo>
                    <a:pt x="944" y="5656"/>
                    <a:pt x="1201" y="5946"/>
                    <a:pt x="1597" y="6011"/>
                  </a:cubicBezTo>
                  <a:cubicBezTo>
                    <a:pt x="1851" y="6054"/>
                    <a:pt x="2065" y="6196"/>
                    <a:pt x="2343" y="6196"/>
                  </a:cubicBezTo>
                  <a:cubicBezTo>
                    <a:pt x="2370" y="6196"/>
                    <a:pt x="2398" y="6195"/>
                    <a:pt x="2426" y="6192"/>
                  </a:cubicBezTo>
                  <a:cubicBezTo>
                    <a:pt x="2994" y="6132"/>
                    <a:pt x="3572" y="6152"/>
                    <a:pt x="4125" y="5993"/>
                  </a:cubicBezTo>
                  <a:cubicBezTo>
                    <a:pt x="4168" y="5981"/>
                    <a:pt x="4209" y="5974"/>
                    <a:pt x="4247" y="5974"/>
                  </a:cubicBezTo>
                  <a:cubicBezTo>
                    <a:pt x="4340" y="5974"/>
                    <a:pt x="4415" y="6013"/>
                    <a:pt x="4461" y="6097"/>
                  </a:cubicBezTo>
                  <a:cubicBezTo>
                    <a:pt x="4631" y="6406"/>
                    <a:pt x="4813" y="6715"/>
                    <a:pt x="4781" y="7081"/>
                  </a:cubicBezTo>
                  <a:cubicBezTo>
                    <a:pt x="4777" y="7130"/>
                    <a:pt x="4794" y="7216"/>
                    <a:pt x="4829" y="7229"/>
                  </a:cubicBezTo>
                  <a:cubicBezTo>
                    <a:pt x="5283" y="7404"/>
                    <a:pt x="5040" y="7655"/>
                    <a:pt x="4892" y="7854"/>
                  </a:cubicBezTo>
                  <a:cubicBezTo>
                    <a:pt x="4578" y="8281"/>
                    <a:pt x="4224" y="8682"/>
                    <a:pt x="3898" y="9101"/>
                  </a:cubicBezTo>
                  <a:cubicBezTo>
                    <a:pt x="3675" y="9387"/>
                    <a:pt x="3414" y="9594"/>
                    <a:pt x="3039" y="9594"/>
                  </a:cubicBezTo>
                  <a:cubicBezTo>
                    <a:pt x="2976" y="9594"/>
                    <a:pt x="2911" y="9588"/>
                    <a:pt x="2842" y="9576"/>
                  </a:cubicBezTo>
                  <a:cubicBezTo>
                    <a:pt x="2826" y="9574"/>
                    <a:pt x="2812" y="9572"/>
                    <a:pt x="2798" y="9572"/>
                  </a:cubicBezTo>
                  <a:cubicBezTo>
                    <a:pt x="2767" y="9572"/>
                    <a:pt x="2739" y="9580"/>
                    <a:pt x="2707" y="9601"/>
                  </a:cubicBezTo>
                  <a:cubicBezTo>
                    <a:pt x="2366" y="9823"/>
                    <a:pt x="2126" y="10186"/>
                    <a:pt x="2101" y="10492"/>
                  </a:cubicBezTo>
                  <a:cubicBezTo>
                    <a:pt x="2073" y="10859"/>
                    <a:pt x="1928" y="11181"/>
                    <a:pt x="1861" y="11525"/>
                  </a:cubicBezTo>
                  <a:cubicBezTo>
                    <a:pt x="1810" y="11785"/>
                    <a:pt x="1821" y="12019"/>
                    <a:pt x="1950" y="12250"/>
                  </a:cubicBezTo>
                  <a:cubicBezTo>
                    <a:pt x="2100" y="12517"/>
                    <a:pt x="2465" y="12710"/>
                    <a:pt x="2796" y="12710"/>
                  </a:cubicBezTo>
                  <a:cubicBezTo>
                    <a:pt x="2931" y="12710"/>
                    <a:pt x="3061" y="12678"/>
                    <a:pt x="3168" y="12605"/>
                  </a:cubicBezTo>
                  <a:cubicBezTo>
                    <a:pt x="3357" y="12475"/>
                    <a:pt x="3696" y="12450"/>
                    <a:pt x="3737" y="12191"/>
                  </a:cubicBezTo>
                  <a:cubicBezTo>
                    <a:pt x="3765" y="12008"/>
                    <a:pt x="3903" y="11931"/>
                    <a:pt x="4021" y="11865"/>
                  </a:cubicBezTo>
                  <a:cubicBezTo>
                    <a:pt x="4527" y="11579"/>
                    <a:pt x="4693" y="11132"/>
                    <a:pt x="4815" y="10679"/>
                  </a:cubicBezTo>
                  <a:cubicBezTo>
                    <a:pt x="4722" y="10530"/>
                    <a:pt x="4787" y="10459"/>
                    <a:pt x="4887" y="10394"/>
                  </a:cubicBezTo>
                  <a:cubicBezTo>
                    <a:pt x="5200" y="10195"/>
                    <a:pt x="5362" y="9872"/>
                    <a:pt x="5663" y="9654"/>
                  </a:cubicBezTo>
                  <a:cubicBezTo>
                    <a:pt x="5838" y="9529"/>
                    <a:pt x="6063" y="9383"/>
                    <a:pt x="6136" y="9214"/>
                  </a:cubicBezTo>
                  <a:cubicBezTo>
                    <a:pt x="6202" y="9062"/>
                    <a:pt x="6312" y="8972"/>
                    <a:pt x="6415" y="8964"/>
                  </a:cubicBezTo>
                  <a:cubicBezTo>
                    <a:pt x="6419" y="8964"/>
                    <a:pt x="6424" y="8964"/>
                    <a:pt x="6428" y="8964"/>
                  </a:cubicBezTo>
                  <a:cubicBezTo>
                    <a:pt x="6560" y="8964"/>
                    <a:pt x="6636" y="9104"/>
                    <a:pt x="6701" y="9223"/>
                  </a:cubicBezTo>
                  <a:cubicBezTo>
                    <a:pt x="6804" y="9413"/>
                    <a:pt x="6911" y="9609"/>
                    <a:pt x="7060" y="9768"/>
                  </a:cubicBezTo>
                  <a:cubicBezTo>
                    <a:pt x="7381" y="10108"/>
                    <a:pt x="7650" y="10478"/>
                    <a:pt x="7886" y="10867"/>
                  </a:cubicBezTo>
                  <a:cubicBezTo>
                    <a:pt x="8081" y="11190"/>
                    <a:pt x="8383" y="11417"/>
                    <a:pt x="8647" y="11417"/>
                  </a:cubicBezTo>
                  <a:cubicBezTo>
                    <a:pt x="8705" y="11417"/>
                    <a:pt x="8762" y="11405"/>
                    <a:pt x="8816" y="11381"/>
                  </a:cubicBezTo>
                  <a:cubicBezTo>
                    <a:pt x="9074" y="11262"/>
                    <a:pt x="9309" y="11098"/>
                    <a:pt x="9508" y="10895"/>
                  </a:cubicBezTo>
                  <a:cubicBezTo>
                    <a:pt x="9843" y="10552"/>
                    <a:pt x="10250" y="10267"/>
                    <a:pt x="10529" y="9880"/>
                  </a:cubicBezTo>
                  <a:cubicBezTo>
                    <a:pt x="10552" y="9849"/>
                    <a:pt x="10609" y="9828"/>
                    <a:pt x="10654" y="9819"/>
                  </a:cubicBezTo>
                  <a:cubicBezTo>
                    <a:pt x="11064" y="9741"/>
                    <a:pt x="10864" y="9541"/>
                    <a:pt x="10750" y="9382"/>
                  </a:cubicBezTo>
                  <a:cubicBezTo>
                    <a:pt x="10668" y="9267"/>
                    <a:pt x="10539" y="9182"/>
                    <a:pt x="10436" y="9079"/>
                  </a:cubicBezTo>
                  <a:cubicBezTo>
                    <a:pt x="10042" y="8677"/>
                    <a:pt x="9665" y="8261"/>
                    <a:pt x="9251" y="7876"/>
                  </a:cubicBezTo>
                  <a:cubicBezTo>
                    <a:pt x="8923" y="7572"/>
                    <a:pt x="8904" y="7588"/>
                    <a:pt x="9231" y="7263"/>
                  </a:cubicBezTo>
                  <a:cubicBezTo>
                    <a:pt x="9361" y="7134"/>
                    <a:pt x="9470" y="6990"/>
                    <a:pt x="9579" y="6848"/>
                  </a:cubicBezTo>
                  <a:cubicBezTo>
                    <a:pt x="9809" y="6550"/>
                    <a:pt x="10131" y="6300"/>
                    <a:pt x="10452" y="6074"/>
                  </a:cubicBezTo>
                  <a:cubicBezTo>
                    <a:pt x="10605" y="5966"/>
                    <a:pt x="10512" y="5786"/>
                    <a:pt x="10703" y="5695"/>
                  </a:cubicBezTo>
                  <a:cubicBezTo>
                    <a:pt x="11161" y="5480"/>
                    <a:pt x="11454" y="5143"/>
                    <a:pt x="11465" y="4646"/>
                  </a:cubicBezTo>
                  <a:cubicBezTo>
                    <a:pt x="11468" y="4476"/>
                    <a:pt x="11306" y="4244"/>
                    <a:pt x="11648" y="4176"/>
                  </a:cubicBezTo>
                  <a:cubicBezTo>
                    <a:pt x="11655" y="4175"/>
                    <a:pt x="11660" y="4094"/>
                    <a:pt x="11644" y="4086"/>
                  </a:cubicBezTo>
                  <a:cubicBezTo>
                    <a:pt x="11426" y="3976"/>
                    <a:pt x="11448" y="3654"/>
                    <a:pt x="11144" y="3624"/>
                  </a:cubicBezTo>
                  <a:cubicBezTo>
                    <a:pt x="11034" y="3613"/>
                    <a:pt x="10976" y="3547"/>
                    <a:pt x="10927" y="3469"/>
                  </a:cubicBezTo>
                  <a:cubicBezTo>
                    <a:pt x="10758" y="3203"/>
                    <a:pt x="10419" y="3087"/>
                    <a:pt x="10226" y="2847"/>
                  </a:cubicBezTo>
                  <a:cubicBezTo>
                    <a:pt x="9992" y="2558"/>
                    <a:pt x="9601" y="2441"/>
                    <a:pt x="9358" y="2162"/>
                  </a:cubicBezTo>
                  <a:cubicBezTo>
                    <a:pt x="9184" y="1963"/>
                    <a:pt x="8927" y="1859"/>
                    <a:pt x="8685" y="1859"/>
                  </a:cubicBezTo>
                  <a:cubicBezTo>
                    <a:pt x="8490" y="1859"/>
                    <a:pt x="8305" y="1927"/>
                    <a:pt x="8183" y="2068"/>
                  </a:cubicBezTo>
                  <a:cubicBezTo>
                    <a:pt x="7773" y="2543"/>
                    <a:pt x="7375" y="3024"/>
                    <a:pt x="6988" y="3515"/>
                  </a:cubicBezTo>
                  <a:cubicBezTo>
                    <a:pt x="6679" y="3907"/>
                    <a:pt x="6397" y="4316"/>
                    <a:pt x="6094" y="4713"/>
                  </a:cubicBezTo>
                  <a:cubicBezTo>
                    <a:pt x="6059" y="4760"/>
                    <a:pt x="6037" y="4863"/>
                    <a:pt x="5962" y="4863"/>
                  </a:cubicBezTo>
                  <a:cubicBezTo>
                    <a:pt x="5943" y="4863"/>
                    <a:pt x="5921" y="4856"/>
                    <a:pt x="5893" y="4840"/>
                  </a:cubicBezTo>
                  <a:cubicBezTo>
                    <a:pt x="5804" y="4787"/>
                    <a:pt x="5794" y="4693"/>
                    <a:pt x="5858" y="4581"/>
                  </a:cubicBezTo>
                  <a:cubicBezTo>
                    <a:pt x="6024" y="4292"/>
                    <a:pt x="6171" y="3993"/>
                    <a:pt x="6311" y="3691"/>
                  </a:cubicBezTo>
                  <a:cubicBezTo>
                    <a:pt x="6609" y="3054"/>
                    <a:pt x="6627" y="2406"/>
                    <a:pt x="6353" y="1760"/>
                  </a:cubicBezTo>
                  <a:cubicBezTo>
                    <a:pt x="6312" y="1664"/>
                    <a:pt x="6257" y="1572"/>
                    <a:pt x="6217" y="1473"/>
                  </a:cubicBezTo>
                  <a:cubicBezTo>
                    <a:pt x="6030" y="1019"/>
                    <a:pt x="5670" y="669"/>
                    <a:pt x="5236" y="406"/>
                  </a:cubicBezTo>
                  <a:cubicBezTo>
                    <a:pt x="4856" y="175"/>
                    <a:pt x="4441" y="0"/>
                    <a:pt x="4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5542925" y="2080963"/>
              <a:ext cx="35775" cy="62375"/>
            </a:xfrm>
            <a:custGeom>
              <a:avLst/>
              <a:gdLst/>
              <a:ahLst/>
              <a:cxnLst/>
              <a:rect l="l" t="t" r="r" b="b"/>
              <a:pathLst>
                <a:path w="1431" h="2495" extrusionOk="0">
                  <a:moveTo>
                    <a:pt x="1086" y="0"/>
                  </a:moveTo>
                  <a:cubicBezTo>
                    <a:pt x="1059" y="0"/>
                    <a:pt x="1031" y="1"/>
                    <a:pt x="1000" y="3"/>
                  </a:cubicBezTo>
                  <a:cubicBezTo>
                    <a:pt x="725" y="20"/>
                    <a:pt x="552" y="69"/>
                    <a:pt x="478" y="366"/>
                  </a:cubicBezTo>
                  <a:cubicBezTo>
                    <a:pt x="432" y="553"/>
                    <a:pt x="347" y="757"/>
                    <a:pt x="279" y="947"/>
                  </a:cubicBezTo>
                  <a:cubicBezTo>
                    <a:pt x="173" y="1247"/>
                    <a:pt x="113" y="1565"/>
                    <a:pt x="1" y="1858"/>
                  </a:cubicBezTo>
                  <a:cubicBezTo>
                    <a:pt x="36" y="1977"/>
                    <a:pt x="51" y="2089"/>
                    <a:pt x="103" y="2185"/>
                  </a:cubicBezTo>
                  <a:cubicBezTo>
                    <a:pt x="170" y="2309"/>
                    <a:pt x="236" y="2494"/>
                    <a:pt x="390" y="2494"/>
                  </a:cubicBezTo>
                  <a:cubicBezTo>
                    <a:pt x="400" y="2494"/>
                    <a:pt x="410" y="2494"/>
                    <a:pt x="421" y="2492"/>
                  </a:cubicBezTo>
                  <a:cubicBezTo>
                    <a:pt x="581" y="2469"/>
                    <a:pt x="751" y="2328"/>
                    <a:pt x="785" y="2160"/>
                  </a:cubicBezTo>
                  <a:cubicBezTo>
                    <a:pt x="912" y="1541"/>
                    <a:pt x="1144" y="950"/>
                    <a:pt x="1345" y="350"/>
                  </a:cubicBezTo>
                  <a:cubicBezTo>
                    <a:pt x="1431" y="94"/>
                    <a:pt x="1345" y="0"/>
                    <a:pt x="10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5464450" y="2393088"/>
              <a:ext cx="31825" cy="48725"/>
            </a:xfrm>
            <a:custGeom>
              <a:avLst/>
              <a:gdLst/>
              <a:ahLst/>
              <a:cxnLst/>
              <a:rect l="l" t="t" r="r" b="b"/>
              <a:pathLst>
                <a:path w="1273" h="1949" extrusionOk="0">
                  <a:moveTo>
                    <a:pt x="707" y="1"/>
                  </a:moveTo>
                  <a:cubicBezTo>
                    <a:pt x="624" y="1"/>
                    <a:pt x="522" y="40"/>
                    <a:pt x="398" y="114"/>
                  </a:cubicBezTo>
                  <a:cubicBezTo>
                    <a:pt x="243" y="205"/>
                    <a:pt x="0" y="285"/>
                    <a:pt x="137" y="500"/>
                  </a:cubicBezTo>
                  <a:cubicBezTo>
                    <a:pt x="255" y="687"/>
                    <a:pt x="242" y="881"/>
                    <a:pt x="283" y="1070"/>
                  </a:cubicBezTo>
                  <a:cubicBezTo>
                    <a:pt x="338" y="1313"/>
                    <a:pt x="450" y="1535"/>
                    <a:pt x="564" y="1756"/>
                  </a:cubicBezTo>
                  <a:cubicBezTo>
                    <a:pt x="657" y="1936"/>
                    <a:pt x="882" y="1930"/>
                    <a:pt x="1035" y="1948"/>
                  </a:cubicBezTo>
                  <a:cubicBezTo>
                    <a:pt x="1038" y="1949"/>
                    <a:pt x="1042" y="1949"/>
                    <a:pt x="1046" y="1949"/>
                  </a:cubicBezTo>
                  <a:cubicBezTo>
                    <a:pt x="1155" y="1949"/>
                    <a:pt x="1263" y="1774"/>
                    <a:pt x="1273" y="1637"/>
                  </a:cubicBezTo>
                  <a:cubicBezTo>
                    <a:pt x="1170" y="1167"/>
                    <a:pt x="1093" y="706"/>
                    <a:pt x="962" y="259"/>
                  </a:cubicBezTo>
                  <a:cubicBezTo>
                    <a:pt x="910" y="83"/>
                    <a:pt x="828" y="1"/>
                    <a:pt x="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5579400" y="2112363"/>
              <a:ext cx="47025" cy="45525"/>
            </a:xfrm>
            <a:custGeom>
              <a:avLst/>
              <a:gdLst/>
              <a:ahLst/>
              <a:cxnLst/>
              <a:rect l="l" t="t" r="r" b="b"/>
              <a:pathLst>
                <a:path w="1881" h="1821" extrusionOk="0">
                  <a:moveTo>
                    <a:pt x="1599" y="0"/>
                  </a:moveTo>
                  <a:cubicBezTo>
                    <a:pt x="1586" y="0"/>
                    <a:pt x="1573" y="1"/>
                    <a:pt x="1560" y="1"/>
                  </a:cubicBezTo>
                  <a:cubicBezTo>
                    <a:pt x="1387" y="7"/>
                    <a:pt x="1202" y="73"/>
                    <a:pt x="1119" y="193"/>
                  </a:cubicBezTo>
                  <a:cubicBezTo>
                    <a:pt x="965" y="415"/>
                    <a:pt x="723" y="535"/>
                    <a:pt x="524" y="705"/>
                  </a:cubicBezTo>
                  <a:cubicBezTo>
                    <a:pt x="55" y="1105"/>
                    <a:pt x="0" y="1270"/>
                    <a:pt x="162" y="1693"/>
                  </a:cubicBezTo>
                  <a:cubicBezTo>
                    <a:pt x="198" y="1786"/>
                    <a:pt x="229" y="1821"/>
                    <a:pt x="264" y="1821"/>
                  </a:cubicBezTo>
                  <a:cubicBezTo>
                    <a:pt x="300" y="1821"/>
                    <a:pt x="341" y="1784"/>
                    <a:pt x="397" y="1735"/>
                  </a:cubicBezTo>
                  <a:cubicBezTo>
                    <a:pt x="756" y="1419"/>
                    <a:pt x="1096" y="1077"/>
                    <a:pt x="1492" y="807"/>
                  </a:cubicBezTo>
                  <a:cubicBezTo>
                    <a:pt x="1729" y="646"/>
                    <a:pt x="1784" y="457"/>
                    <a:pt x="1848" y="241"/>
                  </a:cubicBezTo>
                  <a:cubicBezTo>
                    <a:pt x="1880" y="44"/>
                    <a:pt x="1751" y="0"/>
                    <a:pt x="15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5423225" y="2392663"/>
              <a:ext cx="27875" cy="56150"/>
            </a:xfrm>
            <a:custGeom>
              <a:avLst/>
              <a:gdLst/>
              <a:ahLst/>
              <a:cxnLst/>
              <a:rect l="l" t="t" r="r" b="b"/>
              <a:pathLst>
                <a:path w="1115" h="2246" extrusionOk="0">
                  <a:moveTo>
                    <a:pt x="776" y="1"/>
                  </a:moveTo>
                  <a:cubicBezTo>
                    <a:pt x="720" y="1"/>
                    <a:pt x="662" y="45"/>
                    <a:pt x="595" y="172"/>
                  </a:cubicBezTo>
                  <a:cubicBezTo>
                    <a:pt x="302" y="733"/>
                    <a:pt x="267" y="1342"/>
                    <a:pt x="71" y="1918"/>
                  </a:cubicBezTo>
                  <a:cubicBezTo>
                    <a:pt x="57" y="2026"/>
                    <a:pt x="0" y="2129"/>
                    <a:pt x="168" y="2191"/>
                  </a:cubicBezTo>
                  <a:cubicBezTo>
                    <a:pt x="225" y="2212"/>
                    <a:pt x="281" y="2246"/>
                    <a:pt x="336" y="2246"/>
                  </a:cubicBezTo>
                  <a:cubicBezTo>
                    <a:pt x="363" y="2246"/>
                    <a:pt x="391" y="2237"/>
                    <a:pt x="418" y="2214"/>
                  </a:cubicBezTo>
                  <a:cubicBezTo>
                    <a:pt x="544" y="2106"/>
                    <a:pt x="698" y="2014"/>
                    <a:pt x="739" y="1842"/>
                  </a:cubicBezTo>
                  <a:cubicBezTo>
                    <a:pt x="848" y="1397"/>
                    <a:pt x="953" y="954"/>
                    <a:pt x="1073" y="512"/>
                  </a:cubicBezTo>
                  <a:cubicBezTo>
                    <a:pt x="1114" y="359"/>
                    <a:pt x="1101" y="225"/>
                    <a:pt x="979" y="124"/>
                  </a:cubicBezTo>
                  <a:cubicBezTo>
                    <a:pt x="907" y="64"/>
                    <a:pt x="843" y="1"/>
                    <a:pt x="7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5594175" y="2156063"/>
              <a:ext cx="51125" cy="26775"/>
            </a:xfrm>
            <a:custGeom>
              <a:avLst/>
              <a:gdLst/>
              <a:ahLst/>
              <a:cxnLst/>
              <a:rect l="l" t="t" r="r" b="b"/>
              <a:pathLst>
                <a:path w="2045" h="1071" extrusionOk="0">
                  <a:moveTo>
                    <a:pt x="1615" y="1"/>
                  </a:moveTo>
                  <a:cubicBezTo>
                    <a:pt x="1563" y="1"/>
                    <a:pt x="1507" y="14"/>
                    <a:pt x="1446" y="44"/>
                  </a:cubicBezTo>
                  <a:cubicBezTo>
                    <a:pt x="1174" y="177"/>
                    <a:pt x="873" y="204"/>
                    <a:pt x="592" y="288"/>
                  </a:cubicBezTo>
                  <a:cubicBezTo>
                    <a:pt x="402" y="345"/>
                    <a:pt x="0" y="343"/>
                    <a:pt x="113" y="709"/>
                  </a:cubicBezTo>
                  <a:cubicBezTo>
                    <a:pt x="103" y="967"/>
                    <a:pt x="117" y="1071"/>
                    <a:pt x="237" y="1071"/>
                  </a:cubicBezTo>
                  <a:cubicBezTo>
                    <a:pt x="294" y="1071"/>
                    <a:pt x="377" y="1047"/>
                    <a:pt x="492" y="1005"/>
                  </a:cubicBezTo>
                  <a:cubicBezTo>
                    <a:pt x="866" y="867"/>
                    <a:pt x="1235" y="736"/>
                    <a:pt x="1632" y="655"/>
                  </a:cubicBezTo>
                  <a:cubicBezTo>
                    <a:pt x="1759" y="630"/>
                    <a:pt x="2044" y="491"/>
                    <a:pt x="1946" y="259"/>
                  </a:cubicBezTo>
                  <a:cubicBezTo>
                    <a:pt x="1887" y="121"/>
                    <a:pt x="1773" y="1"/>
                    <a:pt x="16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30"/>
          <p:cNvGrpSpPr/>
          <p:nvPr/>
        </p:nvGrpSpPr>
        <p:grpSpPr>
          <a:xfrm>
            <a:off x="6935243" y="2338479"/>
            <a:ext cx="695907" cy="904801"/>
            <a:chOff x="6968188" y="1859688"/>
            <a:chExt cx="574750" cy="747275"/>
          </a:xfrm>
        </p:grpSpPr>
        <p:sp>
          <p:nvSpPr>
            <p:cNvPr id="931" name="Google Shape;931;p30"/>
            <p:cNvSpPr/>
            <p:nvPr/>
          </p:nvSpPr>
          <p:spPr>
            <a:xfrm>
              <a:off x="6968188" y="1859688"/>
              <a:ext cx="574750" cy="747175"/>
            </a:xfrm>
            <a:custGeom>
              <a:avLst/>
              <a:gdLst/>
              <a:ahLst/>
              <a:cxnLst/>
              <a:rect l="l" t="t" r="r" b="b"/>
              <a:pathLst>
                <a:path w="22990" h="29887" extrusionOk="0">
                  <a:moveTo>
                    <a:pt x="12589" y="0"/>
                  </a:moveTo>
                  <a:cubicBezTo>
                    <a:pt x="12421" y="0"/>
                    <a:pt x="12257" y="17"/>
                    <a:pt x="12114" y="29"/>
                  </a:cubicBezTo>
                  <a:cubicBezTo>
                    <a:pt x="11600" y="74"/>
                    <a:pt x="11062" y="183"/>
                    <a:pt x="10546" y="183"/>
                  </a:cubicBezTo>
                  <a:cubicBezTo>
                    <a:pt x="10520" y="183"/>
                    <a:pt x="10493" y="182"/>
                    <a:pt x="10467" y="182"/>
                  </a:cubicBezTo>
                  <a:cubicBezTo>
                    <a:pt x="10435" y="181"/>
                    <a:pt x="10403" y="181"/>
                    <a:pt x="10371" y="181"/>
                  </a:cubicBezTo>
                  <a:cubicBezTo>
                    <a:pt x="9202" y="181"/>
                    <a:pt x="8145" y="671"/>
                    <a:pt x="7124" y="1055"/>
                  </a:cubicBezTo>
                  <a:cubicBezTo>
                    <a:pt x="6261" y="1380"/>
                    <a:pt x="5355" y="1867"/>
                    <a:pt x="4604" y="2538"/>
                  </a:cubicBezTo>
                  <a:cubicBezTo>
                    <a:pt x="3877" y="3189"/>
                    <a:pt x="3169" y="3861"/>
                    <a:pt x="2642" y="4660"/>
                  </a:cubicBezTo>
                  <a:cubicBezTo>
                    <a:pt x="2185" y="5357"/>
                    <a:pt x="1676" y="6062"/>
                    <a:pt x="1563" y="6673"/>
                  </a:cubicBezTo>
                  <a:cubicBezTo>
                    <a:pt x="1057" y="7782"/>
                    <a:pt x="839" y="8717"/>
                    <a:pt x="579" y="9644"/>
                  </a:cubicBezTo>
                  <a:cubicBezTo>
                    <a:pt x="63" y="11484"/>
                    <a:pt x="1" y="13352"/>
                    <a:pt x="306" y="15203"/>
                  </a:cubicBezTo>
                  <a:cubicBezTo>
                    <a:pt x="552" y="16687"/>
                    <a:pt x="1243" y="18058"/>
                    <a:pt x="1801" y="19454"/>
                  </a:cubicBezTo>
                  <a:cubicBezTo>
                    <a:pt x="2441" y="21056"/>
                    <a:pt x="3452" y="22461"/>
                    <a:pt x="4506" y="23797"/>
                  </a:cubicBezTo>
                  <a:cubicBezTo>
                    <a:pt x="5405" y="24939"/>
                    <a:pt x="6355" y="26055"/>
                    <a:pt x="7371" y="27114"/>
                  </a:cubicBezTo>
                  <a:cubicBezTo>
                    <a:pt x="8305" y="28087"/>
                    <a:pt x="9343" y="28958"/>
                    <a:pt x="10464" y="29710"/>
                  </a:cubicBezTo>
                  <a:cubicBezTo>
                    <a:pt x="10637" y="29827"/>
                    <a:pt x="10800" y="29887"/>
                    <a:pt x="10978" y="29887"/>
                  </a:cubicBezTo>
                  <a:cubicBezTo>
                    <a:pt x="11103" y="29887"/>
                    <a:pt x="11235" y="29857"/>
                    <a:pt x="11382" y="29797"/>
                  </a:cubicBezTo>
                  <a:cubicBezTo>
                    <a:pt x="12213" y="29455"/>
                    <a:pt x="12575" y="28612"/>
                    <a:pt x="13275" y="28121"/>
                  </a:cubicBezTo>
                  <a:cubicBezTo>
                    <a:pt x="13867" y="27705"/>
                    <a:pt x="14253" y="26993"/>
                    <a:pt x="14851" y="26591"/>
                  </a:cubicBezTo>
                  <a:cubicBezTo>
                    <a:pt x="15519" y="26142"/>
                    <a:pt x="15799" y="25321"/>
                    <a:pt x="16551" y="24988"/>
                  </a:cubicBezTo>
                  <a:cubicBezTo>
                    <a:pt x="16628" y="24955"/>
                    <a:pt x="16683" y="24834"/>
                    <a:pt x="16714" y="24742"/>
                  </a:cubicBezTo>
                  <a:cubicBezTo>
                    <a:pt x="16897" y="24178"/>
                    <a:pt x="17424" y="23862"/>
                    <a:pt x="17814" y="23537"/>
                  </a:cubicBezTo>
                  <a:cubicBezTo>
                    <a:pt x="18356" y="23081"/>
                    <a:pt x="18622" y="22445"/>
                    <a:pt x="19084" y="21950"/>
                  </a:cubicBezTo>
                  <a:cubicBezTo>
                    <a:pt x="19400" y="21612"/>
                    <a:pt x="19663" y="21026"/>
                    <a:pt x="19971" y="20603"/>
                  </a:cubicBezTo>
                  <a:cubicBezTo>
                    <a:pt x="20701" y="19597"/>
                    <a:pt x="21172" y="18470"/>
                    <a:pt x="21721" y="17381"/>
                  </a:cubicBezTo>
                  <a:cubicBezTo>
                    <a:pt x="22076" y="16673"/>
                    <a:pt x="22093" y="15847"/>
                    <a:pt x="22376" y="15099"/>
                  </a:cubicBezTo>
                  <a:cubicBezTo>
                    <a:pt x="22705" y="14238"/>
                    <a:pt x="22561" y="13286"/>
                    <a:pt x="22840" y="12399"/>
                  </a:cubicBezTo>
                  <a:cubicBezTo>
                    <a:pt x="22989" y="11924"/>
                    <a:pt x="22776" y="11389"/>
                    <a:pt x="22700" y="10923"/>
                  </a:cubicBezTo>
                  <a:cubicBezTo>
                    <a:pt x="22519" y="9820"/>
                    <a:pt x="22518" y="8685"/>
                    <a:pt x="22071" y="7605"/>
                  </a:cubicBezTo>
                  <a:cubicBezTo>
                    <a:pt x="21607" y="6477"/>
                    <a:pt x="21252" y="5313"/>
                    <a:pt x="20424" y="4383"/>
                  </a:cubicBezTo>
                  <a:cubicBezTo>
                    <a:pt x="19826" y="3711"/>
                    <a:pt x="19381" y="2881"/>
                    <a:pt x="18481" y="2518"/>
                  </a:cubicBezTo>
                  <a:cubicBezTo>
                    <a:pt x="18354" y="2467"/>
                    <a:pt x="18261" y="2336"/>
                    <a:pt x="18244" y="2175"/>
                  </a:cubicBezTo>
                  <a:cubicBezTo>
                    <a:pt x="18232" y="2064"/>
                    <a:pt x="18195" y="1945"/>
                    <a:pt x="18083" y="1945"/>
                  </a:cubicBezTo>
                  <a:cubicBezTo>
                    <a:pt x="18064" y="1945"/>
                    <a:pt x="18043" y="1949"/>
                    <a:pt x="18019" y="1956"/>
                  </a:cubicBezTo>
                  <a:cubicBezTo>
                    <a:pt x="17989" y="1966"/>
                    <a:pt x="17961" y="1970"/>
                    <a:pt x="17934" y="1970"/>
                  </a:cubicBezTo>
                  <a:cubicBezTo>
                    <a:pt x="17651" y="1970"/>
                    <a:pt x="17551" y="1476"/>
                    <a:pt x="17275" y="1476"/>
                  </a:cubicBezTo>
                  <a:cubicBezTo>
                    <a:pt x="17202" y="1476"/>
                    <a:pt x="17118" y="1510"/>
                    <a:pt x="17014" y="1597"/>
                  </a:cubicBezTo>
                  <a:cubicBezTo>
                    <a:pt x="17002" y="1561"/>
                    <a:pt x="16972" y="1519"/>
                    <a:pt x="16980" y="1487"/>
                  </a:cubicBezTo>
                  <a:cubicBezTo>
                    <a:pt x="17027" y="1289"/>
                    <a:pt x="17009" y="1231"/>
                    <a:pt x="16960" y="1231"/>
                  </a:cubicBezTo>
                  <a:cubicBezTo>
                    <a:pt x="16899" y="1231"/>
                    <a:pt x="16792" y="1321"/>
                    <a:pt x="16706" y="1347"/>
                  </a:cubicBezTo>
                  <a:cubicBezTo>
                    <a:pt x="16669" y="1358"/>
                    <a:pt x="16630" y="1364"/>
                    <a:pt x="16592" y="1364"/>
                  </a:cubicBezTo>
                  <a:cubicBezTo>
                    <a:pt x="16481" y="1364"/>
                    <a:pt x="16375" y="1316"/>
                    <a:pt x="16320" y="1215"/>
                  </a:cubicBezTo>
                  <a:cubicBezTo>
                    <a:pt x="15961" y="543"/>
                    <a:pt x="15303" y="745"/>
                    <a:pt x="14744" y="665"/>
                  </a:cubicBezTo>
                  <a:cubicBezTo>
                    <a:pt x="14739" y="665"/>
                    <a:pt x="14733" y="664"/>
                    <a:pt x="14727" y="664"/>
                  </a:cubicBezTo>
                  <a:cubicBezTo>
                    <a:pt x="14665" y="664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5"/>
                  </a:cubicBezTo>
                  <a:cubicBezTo>
                    <a:pt x="14541" y="354"/>
                    <a:pt x="14500" y="263"/>
                    <a:pt x="14417" y="263"/>
                  </a:cubicBezTo>
                  <a:cubicBezTo>
                    <a:pt x="14304" y="263"/>
                    <a:pt x="14111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5" y="400"/>
                    <a:pt x="13867" y="396"/>
                    <a:pt x="13816" y="396"/>
                  </a:cubicBezTo>
                  <a:cubicBezTo>
                    <a:pt x="13793" y="396"/>
                    <a:pt x="13770" y="396"/>
                    <a:pt x="13746" y="396"/>
                  </a:cubicBezTo>
                  <a:cubicBezTo>
                    <a:pt x="13667" y="396"/>
                    <a:pt x="13584" y="388"/>
                    <a:pt x="13507" y="311"/>
                  </a:cubicBezTo>
                  <a:cubicBezTo>
                    <a:pt x="13252" y="59"/>
                    <a:pt x="12911" y="0"/>
                    <a:pt x="1258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6968188" y="1859738"/>
              <a:ext cx="574750" cy="747225"/>
            </a:xfrm>
            <a:custGeom>
              <a:avLst/>
              <a:gdLst/>
              <a:ahLst/>
              <a:cxnLst/>
              <a:rect l="l" t="t" r="r" b="b"/>
              <a:pathLst>
                <a:path w="22990" h="29889" extrusionOk="0">
                  <a:moveTo>
                    <a:pt x="10998" y="1566"/>
                  </a:moveTo>
                  <a:cubicBezTo>
                    <a:pt x="11155" y="1566"/>
                    <a:pt x="11313" y="1576"/>
                    <a:pt x="11472" y="1599"/>
                  </a:cubicBezTo>
                  <a:cubicBezTo>
                    <a:pt x="12175" y="1699"/>
                    <a:pt x="12887" y="1689"/>
                    <a:pt x="13590" y="1847"/>
                  </a:cubicBezTo>
                  <a:cubicBezTo>
                    <a:pt x="14346" y="2017"/>
                    <a:pt x="15102" y="2107"/>
                    <a:pt x="15813" y="2476"/>
                  </a:cubicBezTo>
                  <a:cubicBezTo>
                    <a:pt x="17107" y="3147"/>
                    <a:pt x="18286" y="3956"/>
                    <a:pt x="19213" y="5083"/>
                  </a:cubicBezTo>
                  <a:cubicBezTo>
                    <a:pt x="19895" y="5914"/>
                    <a:pt x="20243" y="6947"/>
                    <a:pt x="20784" y="7865"/>
                  </a:cubicBezTo>
                  <a:cubicBezTo>
                    <a:pt x="20961" y="8166"/>
                    <a:pt x="20929" y="8536"/>
                    <a:pt x="20985" y="8862"/>
                  </a:cubicBezTo>
                  <a:cubicBezTo>
                    <a:pt x="21208" y="10132"/>
                    <a:pt x="21552" y="11393"/>
                    <a:pt x="21370" y="12711"/>
                  </a:cubicBezTo>
                  <a:lnTo>
                    <a:pt x="21370" y="12712"/>
                  </a:lnTo>
                  <a:cubicBezTo>
                    <a:pt x="21259" y="13511"/>
                    <a:pt x="21370" y="14376"/>
                    <a:pt x="21105" y="15112"/>
                  </a:cubicBezTo>
                  <a:cubicBezTo>
                    <a:pt x="20769" y="16049"/>
                    <a:pt x="20686" y="17131"/>
                    <a:pt x="19867" y="17867"/>
                  </a:cubicBezTo>
                  <a:cubicBezTo>
                    <a:pt x="19675" y="18039"/>
                    <a:pt x="19942" y="18327"/>
                    <a:pt x="19770" y="18562"/>
                  </a:cubicBezTo>
                  <a:cubicBezTo>
                    <a:pt x="19343" y="19138"/>
                    <a:pt x="19019" y="19792"/>
                    <a:pt x="18521" y="20314"/>
                  </a:cubicBezTo>
                  <a:cubicBezTo>
                    <a:pt x="18265" y="20582"/>
                    <a:pt x="18122" y="20923"/>
                    <a:pt x="17925" y="21219"/>
                  </a:cubicBezTo>
                  <a:cubicBezTo>
                    <a:pt x="17264" y="22213"/>
                    <a:pt x="16372" y="22994"/>
                    <a:pt x="15625" y="23904"/>
                  </a:cubicBezTo>
                  <a:cubicBezTo>
                    <a:pt x="14584" y="25174"/>
                    <a:pt x="13293" y="26198"/>
                    <a:pt x="12207" y="27428"/>
                  </a:cubicBezTo>
                  <a:cubicBezTo>
                    <a:pt x="11912" y="27764"/>
                    <a:pt x="11671" y="28305"/>
                    <a:pt x="11063" y="28350"/>
                  </a:cubicBezTo>
                  <a:cubicBezTo>
                    <a:pt x="11012" y="28354"/>
                    <a:pt x="10962" y="28357"/>
                    <a:pt x="10915" y="28357"/>
                  </a:cubicBezTo>
                  <a:cubicBezTo>
                    <a:pt x="10747" y="28357"/>
                    <a:pt x="10607" y="28323"/>
                    <a:pt x="10512" y="28189"/>
                  </a:cubicBezTo>
                  <a:cubicBezTo>
                    <a:pt x="9988" y="27448"/>
                    <a:pt x="9080" y="27122"/>
                    <a:pt x="8557" y="26413"/>
                  </a:cubicBezTo>
                  <a:cubicBezTo>
                    <a:pt x="7960" y="25604"/>
                    <a:pt x="7162" y="24991"/>
                    <a:pt x="6576" y="24164"/>
                  </a:cubicBezTo>
                  <a:cubicBezTo>
                    <a:pt x="6271" y="23734"/>
                    <a:pt x="5984" y="23259"/>
                    <a:pt x="5591" y="22861"/>
                  </a:cubicBezTo>
                  <a:cubicBezTo>
                    <a:pt x="5140" y="22408"/>
                    <a:pt x="4890" y="21760"/>
                    <a:pt x="4590" y="21189"/>
                  </a:cubicBezTo>
                  <a:cubicBezTo>
                    <a:pt x="4222" y="20485"/>
                    <a:pt x="3815" y="19782"/>
                    <a:pt x="3519" y="19060"/>
                  </a:cubicBezTo>
                  <a:cubicBezTo>
                    <a:pt x="3270" y="18451"/>
                    <a:pt x="2986" y="17833"/>
                    <a:pt x="2789" y="17187"/>
                  </a:cubicBezTo>
                  <a:cubicBezTo>
                    <a:pt x="2441" y="16049"/>
                    <a:pt x="2176" y="14888"/>
                    <a:pt x="1938" y="13729"/>
                  </a:cubicBezTo>
                  <a:cubicBezTo>
                    <a:pt x="1868" y="13392"/>
                    <a:pt x="1674" y="12884"/>
                    <a:pt x="2007" y="12498"/>
                  </a:cubicBezTo>
                  <a:cubicBezTo>
                    <a:pt x="1547" y="12078"/>
                    <a:pt x="1972" y="11574"/>
                    <a:pt x="1877" y="11145"/>
                  </a:cubicBezTo>
                  <a:cubicBezTo>
                    <a:pt x="1727" y="10463"/>
                    <a:pt x="2034" y="9874"/>
                    <a:pt x="2076" y="9239"/>
                  </a:cubicBezTo>
                  <a:cubicBezTo>
                    <a:pt x="2153" y="8073"/>
                    <a:pt x="2757" y="7092"/>
                    <a:pt x="3171" y="5981"/>
                  </a:cubicBezTo>
                  <a:cubicBezTo>
                    <a:pt x="3641" y="5608"/>
                    <a:pt x="3866" y="5006"/>
                    <a:pt x="4339" y="4560"/>
                  </a:cubicBezTo>
                  <a:cubicBezTo>
                    <a:pt x="4693" y="4226"/>
                    <a:pt x="5024" y="3844"/>
                    <a:pt x="5357" y="3481"/>
                  </a:cubicBezTo>
                  <a:cubicBezTo>
                    <a:pt x="5588" y="3229"/>
                    <a:pt x="5859" y="3261"/>
                    <a:pt x="6092" y="3125"/>
                  </a:cubicBezTo>
                  <a:cubicBezTo>
                    <a:pt x="6793" y="2718"/>
                    <a:pt x="7432" y="2222"/>
                    <a:pt x="8294" y="2068"/>
                  </a:cubicBezTo>
                  <a:cubicBezTo>
                    <a:pt x="9197" y="1906"/>
                    <a:pt x="10080" y="1566"/>
                    <a:pt x="10998" y="1566"/>
                  </a:cubicBezTo>
                  <a:close/>
                  <a:moveTo>
                    <a:pt x="12590" y="0"/>
                  </a:moveTo>
                  <a:cubicBezTo>
                    <a:pt x="12421" y="0"/>
                    <a:pt x="12258" y="17"/>
                    <a:pt x="12114" y="30"/>
                  </a:cubicBezTo>
                  <a:cubicBezTo>
                    <a:pt x="11599" y="75"/>
                    <a:pt x="11058" y="183"/>
                    <a:pt x="10541" y="183"/>
                  </a:cubicBezTo>
                  <a:cubicBezTo>
                    <a:pt x="10516" y="183"/>
                    <a:pt x="10492" y="183"/>
                    <a:pt x="10468" y="182"/>
                  </a:cubicBezTo>
                  <a:cubicBezTo>
                    <a:pt x="10436" y="182"/>
                    <a:pt x="10404" y="181"/>
                    <a:pt x="10371" y="181"/>
                  </a:cubicBezTo>
                  <a:cubicBezTo>
                    <a:pt x="9202" y="181"/>
                    <a:pt x="8145" y="670"/>
                    <a:pt x="7124" y="1055"/>
                  </a:cubicBezTo>
                  <a:cubicBezTo>
                    <a:pt x="6261" y="1379"/>
                    <a:pt x="5355" y="1868"/>
                    <a:pt x="4605" y="2538"/>
                  </a:cubicBezTo>
                  <a:cubicBezTo>
                    <a:pt x="3878" y="3188"/>
                    <a:pt x="3170" y="3861"/>
                    <a:pt x="2644" y="4661"/>
                  </a:cubicBezTo>
                  <a:cubicBezTo>
                    <a:pt x="2185" y="5357"/>
                    <a:pt x="1676" y="6061"/>
                    <a:pt x="1563" y="6672"/>
                  </a:cubicBezTo>
                  <a:cubicBezTo>
                    <a:pt x="1059" y="7781"/>
                    <a:pt x="840" y="8718"/>
                    <a:pt x="580" y="9646"/>
                  </a:cubicBezTo>
                  <a:cubicBezTo>
                    <a:pt x="63" y="11486"/>
                    <a:pt x="1" y="13353"/>
                    <a:pt x="306" y="15205"/>
                  </a:cubicBezTo>
                  <a:cubicBezTo>
                    <a:pt x="552" y="16689"/>
                    <a:pt x="1243" y="18060"/>
                    <a:pt x="1801" y="19456"/>
                  </a:cubicBezTo>
                  <a:cubicBezTo>
                    <a:pt x="2441" y="21058"/>
                    <a:pt x="3453" y="22463"/>
                    <a:pt x="4506" y="23799"/>
                  </a:cubicBezTo>
                  <a:cubicBezTo>
                    <a:pt x="5406" y="24940"/>
                    <a:pt x="6355" y="26057"/>
                    <a:pt x="7371" y="27115"/>
                  </a:cubicBezTo>
                  <a:cubicBezTo>
                    <a:pt x="8307" y="28089"/>
                    <a:pt x="9343" y="28960"/>
                    <a:pt x="10464" y="29712"/>
                  </a:cubicBezTo>
                  <a:cubicBezTo>
                    <a:pt x="10637" y="29828"/>
                    <a:pt x="10800" y="29888"/>
                    <a:pt x="10978" y="29888"/>
                  </a:cubicBezTo>
                  <a:cubicBezTo>
                    <a:pt x="11103" y="29888"/>
                    <a:pt x="11235" y="29859"/>
                    <a:pt x="11382" y="29799"/>
                  </a:cubicBezTo>
                  <a:cubicBezTo>
                    <a:pt x="12213" y="29457"/>
                    <a:pt x="12575" y="28614"/>
                    <a:pt x="13275" y="28122"/>
                  </a:cubicBezTo>
                  <a:cubicBezTo>
                    <a:pt x="13867" y="27707"/>
                    <a:pt x="14254" y="26995"/>
                    <a:pt x="14851" y="26593"/>
                  </a:cubicBezTo>
                  <a:cubicBezTo>
                    <a:pt x="15519" y="26143"/>
                    <a:pt x="15799" y="25323"/>
                    <a:pt x="16552" y="24989"/>
                  </a:cubicBezTo>
                  <a:cubicBezTo>
                    <a:pt x="16628" y="24956"/>
                    <a:pt x="16683" y="24835"/>
                    <a:pt x="16714" y="24744"/>
                  </a:cubicBezTo>
                  <a:cubicBezTo>
                    <a:pt x="16897" y="24180"/>
                    <a:pt x="17424" y="23863"/>
                    <a:pt x="17814" y="23538"/>
                  </a:cubicBezTo>
                  <a:cubicBezTo>
                    <a:pt x="18357" y="23083"/>
                    <a:pt x="18624" y="22447"/>
                    <a:pt x="19084" y="21952"/>
                  </a:cubicBezTo>
                  <a:cubicBezTo>
                    <a:pt x="19400" y="21614"/>
                    <a:pt x="19664" y="21028"/>
                    <a:pt x="19971" y="20604"/>
                  </a:cubicBezTo>
                  <a:cubicBezTo>
                    <a:pt x="20701" y="19599"/>
                    <a:pt x="21172" y="18472"/>
                    <a:pt x="21721" y="17381"/>
                  </a:cubicBezTo>
                  <a:cubicBezTo>
                    <a:pt x="22076" y="16675"/>
                    <a:pt x="22093" y="15847"/>
                    <a:pt x="22378" y="15101"/>
                  </a:cubicBezTo>
                  <a:cubicBezTo>
                    <a:pt x="22705" y="14240"/>
                    <a:pt x="22561" y="13286"/>
                    <a:pt x="22840" y="12401"/>
                  </a:cubicBezTo>
                  <a:cubicBezTo>
                    <a:pt x="22989" y="11924"/>
                    <a:pt x="22776" y="11388"/>
                    <a:pt x="22700" y="10923"/>
                  </a:cubicBezTo>
                  <a:cubicBezTo>
                    <a:pt x="22521" y="9819"/>
                    <a:pt x="22518" y="8686"/>
                    <a:pt x="22072" y="7604"/>
                  </a:cubicBezTo>
                  <a:cubicBezTo>
                    <a:pt x="21607" y="6477"/>
                    <a:pt x="21253" y="5313"/>
                    <a:pt x="20425" y="4383"/>
                  </a:cubicBezTo>
                  <a:cubicBezTo>
                    <a:pt x="19826" y="3712"/>
                    <a:pt x="19381" y="2881"/>
                    <a:pt x="18481" y="2518"/>
                  </a:cubicBezTo>
                  <a:cubicBezTo>
                    <a:pt x="18354" y="2467"/>
                    <a:pt x="18261" y="2335"/>
                    <a:pt x="18244" y="2174"/>
                  </a:cubicBezTo>
                  <a:cubicBezTo>
                    <a:pt x="18232" y="2064"/>
                    <a:pt x="18196" y="1946"/>
                    <a:pt x="18083" y="1946"/>
                  </a:cubicBezTo>
                  <a:cubicBezTo>
                    <a:pt x="18064" y="1946"/>
                    <a:pt x="18043" y="1949"/>
                    <a:pt x="18019" y="1957"/>
                  </a:cubicBezTo>
                  <a:cubicBezTo>
                    <a:pt x="17989" y="1966"/>
                    <a:pt x="17961" y="1971"/>
                    <a:pt x="17934" y="1971"/>
                  </a:cubicBezTo>
                  <a:cubicBezTo>
                    <a:pt x="17652" y="1971"/>
                    <a:pt x="17552" y="1476"/>
                    <a:pt x="17276" y="1476"/>
                  </a:cubicBezTo>
                  <a:cubicBezTo>
                    <a:pt x="17203" y="1476"/>
                    <a:pt x="17118" y="1511"/>
                    <a:pt x="17014" y="1598"/>
                  </a:cubicBezTo>
                  <a:cubicBezTo>
                    <a:pt x="17002" y="1561"/>
                    <a:pt x="16972" y="1520"/>
                    <a:pt x="16980" y="1488"/>
                  </a:cubicBezTo>
                  <a:cubicBezTo>
                    <a:pt x="17028" y="1290"/>
                    <a:pt x="17009" y="1231"/>
                    <a:pt x="16961" y="1231"/>
                  </a:cubicBezTo>
                  <a:cubicBezTo>
                    <a:pt x="16900" y="1231"/>
                    <a:pt x="16793" y="1321"/>
                    <a:pt x="16707" y="1347"/>
                  </a:cubicBezTo>
                  <a:cubicBezTo>
                    <a:pt x="16670" y="1359"/>
                    <a:pt x="16631" y="1364"/>
                    <a:pt x="16593" y="1364"/>
                  </a:cubicBezTo>
                  <a:cubicBezTo>
                    <a:pt x="16482" y="1364"/>
                    <a:pt x="16375" y="1316"/>
                    <a:pt x="16322" y="1215"/>
                  </a:cubicBezTo>
                  <a:cubicBezTo>
                    <a:pt x="15961" y="544"/>
                    <a:pt x="15303" y="744"/>
                    <a:pt x="14744" y="666"/>
                  </a:cubicBezTo>
                  <a:cubicBezTo>
                    <a:pt x="14739" y="665"/>
                    <a:pt x="14733" y="665"/>
                    <a:pt x="14727" y="665"/>
                  </a:cubicBezTo>
                  <a:cubicBezTo>
                    <a:pt x="14665" y="665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6"/>
                  </a:cubicBezTo>
                  <a:cubicBezTo>
                    <a:pt x="14541" y="354"/>
                    <a:pt x="14500" y="264"/>
                    <a:pt x="14417" y="264"/>
                  </a:cubicBezTo>
                  <a:cubicBezTo>
                    <a:pt x="14303" y="264"/>
                    <a:pt x="14110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4" y="399"/>
                    <a:pt x="13865" y="395"/>
                    <a:pt x="13814" y="395"/>
                  </a:cubicBezTo>
                  <a:cubicBezTo>
                    <a:pt x="13792" y="395"/>
                    <a:pt x="13769" y="396"/>
                    <a:pt x="13747" y="396"/>
                  </a:cubicBezTo>
                  <a:cubicBezTo>
                    <a:pt x="13668" y="396"/>
                    <a:pt x="13585" y="388"/>
                    <a:pt x="13508" y="312"/>
                  </a:cubicBezTo>
                  <a:cubicBezTo>
                    <a:pt x="13252" y="59"/>
                    <a:pt x="12911" y="0"/>
                    <a:pt x="12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7084048" y="2049579"/>
              <a:ext cx="343037" cy="261066"/>
            </a:xfrm>
            <a:custGeom>
              <a:avLst/>
              <a:gdLst/>
              <a:ahLst/>
              <a:cxnLst/>
              <a:rect l="l" t="t" r="r" b="b"/>
              <a:pathLst>
                <a:path w="16618" h="12647" extrusionOk="0">
                  <a:moveTo>
                    <a:pt x="11792" y="819"/>
                  </a:moveTo>
                  <a:cubicBezTo>
                    <a:pt x="11851" y="864"/>
                    <a:pt x="11919" y="875"/>
                    <a:pt x="11993" y="875"/>
                  </a:cubicBezTo>
                  <a:cubicBezTo>
                    <a:pt x="12064" y="875"/>
                    <a:pt x="12140" y="865"/>
                    <a:pt x="12218" y="865"/>
                  </a:cubicBezTo>
                  <a:cubicBezTo>
                    <a:pt x="12304" y="865"/>
                    <a:pt x="12391" y="877"/>
                    <a:pt x="12476" y="930"/>
                  </a:cubicBezTo>
                  <a:cubicBezTo>
                    <a:pt x="12570" y="989"/>
                    <a:pt x="12668" y="1009"/>
                    <a:pt x="12767" y="1009"/>
                  </a:cubicBezTo>
                  <a:cubicBezTo>
                    <a:pt x="12977" y="1009"/>
                    <a:pt x="13196" y="918"/>
                    <a:pt x="13414" y="918"/>
                  </a:cubicBezTo>
                  <a:cubicBezTo>
                    <a:pt x="13427" y="918"/>
                    <a:pt x="13441" y="918"/>
                    <a:pt x="13454" y="919"/>
                  </a:cubicBezTo>
                  <a:cubicBezTo>
                    <a:pt x="13895" y="946"/>
                    <a:pt x="13886" y="1178"/>
                    <a:pt x="13921" y="1465"/>
                  </a:cubicBezTo>
                  <a:cubicBezTo>
                    <a:pt x="14007" y="2190"/>
                    <a:pt x="13847" y="2911"/>
                    <a:pt x="13991" y="3656"/>
                  </a:cubicBezTo>
                  <a:cubicBezTo>
                    <a:pt x="14082" y="4117"/>
                    <a:pt x="13960" y="4668"/>
                    <a:pt x="13995" y="5182"/>
                  </a:cubicBezTo>
                  <a:cubicBezTo>
                    <a:pt x="14034" y="5753"/>
                    <a:pt x="14079" y="6319"/>
                    <a:pt x="14168" y="6888"/>
                  </a:cubicBezTo>
                  <a:cubicBezTo>
                    <a:pt x="14225" y="7246"/>
                    <a:pt x="14101" y="7646"/>
                    <a:pt x="14148" y="8034"/>
                  </a:cubicBezTo>
                  <a:cubicBezTo>
                    <a:pt x="14232" y="8734"/>
                    <a:pt x="14121" y="9442"/>
                    <a:pt x="14239" y="10143"/>
                  </a:cubicBezTo>
                  <a:cubicBezTo>
                    <a:pt x="14327" y="10668"/>
                    <a:pt x="13918" y="10781"/>
                    <a:pt x="13610" y="10781"/>
                  </a:cubicBezTo>
                  <a:cubicBezTo>
                    <a:pt x="13577" y="10781"/>
                    <a:pt x="13544" y="10779"/>
                    <a:pt x="13514" y="10777"/>
                  </a:cubicBezTo>
                  <a:cubicBezTo>
                    <a:pt x="13312" y="10762"/>
                    <a:pt x="13111" y="10755"/>
                    <a:pt x="12911" y="10755"/>
                  </a:cubicBezTo>
                  <a:cubicBezTo>
                    <a:pt x="12440" y="10755"/>
                    <a:pt x="11973" y="10791"/>
                    <a:pt x="11504" y="10833"/>
                  </a:cubicBezTo>
                  <a:cubicBezTo>
                    <a:pt x="11461" y="10837"/>
                    <a:pt x="11418" y="10841"/>
                    <a:pt x="11381" y="10841"/>
                  </a:cubicBezTo>
                  <a:cubicBezTo>
                    <a:pt x="11274" y="10841"/>
                    <a:pt x="11207" y="10806"/>
                    <a:pt x="11297" y="10618"/>
                  </a:cubicBezTo>
                  <a:cubicBezTo>
                    <a:pt x="11444" y="10313"/>
                    <a:pt x="11410" y="9992"/>
                    <a:pt x="11385" y="9672"/>
                  </a:cubicBezTo>
                  <a:cubicBezTo>
                    <a:pt x="11328" y="8888"/>
                    <a:pt x="11235" y="8105"/>
                    <a:pt x="11229" y="7321"/>
                  </a:cubicBezTo>
                  <a:cubicBezTo>
                    <a:pt x="11228" y="6997"/>
                    <a:pt x="11178" y="6642"/>
                    <a:pt x="11258" y="6345"/>
                  </a:cubicBezTo>
                  <a:cubicBezTo>
                    <a:pt x="11393" y="5841"/>
                    <a:pt x="11226" y="5373"/>
                    <a:pt x="11180" y="4903"/>
                  </a:cubicBezTo>
                  <a:cubicBezTo>
                    <a:pt x="11156" y="4651"/>
                    <a:pt x="11080" y="4381"/>
                    <a:pt x="11159" y="4155"/>
                  </a:cubicBezTo>
                  <a:cubicBezTo>
                    <a:pt x="11334" y="3651"/>
                    <a:pt x="11341" y="3106"/>
                    <a:pt x="11296" y="2625"/>
                  </a:cubicBezTo>
                  <a:cubicBezTo>
                    <a:pt x="11257" y="2199"/>
                    <a:pt x="11335" y="1797"/>
                    <a:pt x="11327" y="1386"/>
                  </a:cubicBezTo>
                  <a:cubicBezTo>
                    <a:pt x="11323" y="1146"/>
                    <a:pt x="11386" y="851"/>
                    <a:pt x="11792" y="819"/>
                  </a:cubicBezTo>
                  <a:close/>
                  <a:moveTo>
                    <a:pt x="8789" y="3363"/>
                  </a:moveTo>
                  <a:lnTo>
                    <a:pt x="8789" y="3363"/>
                  </a:lnTo>
                  <a:cubicBezTo>
                    <a:pt x="8657" y="4332"/>
                    <a:pt x="8884" y="5182"/>
                    <a:pt x="8838" y="6056"/>
                  </a:cubicBezTo>
                  <a:cubicBezTo>
                    <a:pt x="8783" y="7036"/>
                    <a:pt x="8910" y="8027"/>
                    <a:pt x="8944" y="9013"/>
                  </a:cubicBezTo>
                  <a:cubicBezTo>
                    <a:pt x="8964" y="9551"/>
                    <a:pt x="8928" y="10089"/>
                    <a:pt x="9073" y="10617"/>
                  </a:cubicBezTo>
                  <a:cubicBezTo>
                    <a:pt x="9109" y="10749"/>
                    <a:pt x="9149" y="10860"/>
                    <a:pt x="8893" y="10893"/>
                  </a:cubicBezTo>
                  <a:cubicBezTo>
                    <a:pt x="8770" y="10909"/>
                    <a:pt x="8647" y="10915"/>
                    <a:pt x="8524" y="10915"/>
                  </a:cubicBezTo>
                  <a:cubicBezTo>
                    <a:pt x="8245" y="10915"/>
                    <a:pt x="7967" y="10886"/>
                    <a:pt x="7689" y="10886"/>
                  </a:cubicBezTo>
                  <a:cubicBezTo>
                    <a:pt x="7488" y="10886"/>
                    <a:pt x="7288" y="10901"/>
                    <a:pt x="7088" y="10953"/>
                  </a:cubicBezTo>
                  <a:cubicBezTo>
                    <a:pt x="7057" y="10961"/>
                    <a:pt x="7030" y="10964"/>
                    <a:pt x="7004" y="10964"/>
                  </a:cubicBezTo>
                  <a:cubicBezTo>
                    <a:pt x="6836" y="10964"/>
                    <a:pt x="6781" y="10800"/>
                    <a:pt x="6807" y="10636"/>
                  </a:cubicBezTo>
                  <a:cubicBezTo>
                    <a:pt x="6854" y="10330"/>
                    <a:pt x="6861" y="10021"/>
                    <a:pt x="6939" y="9714"/>
                  </a:cubicBezTo>
                  <a:cubicBezTo>
                    <a:pt x="7065" y="9221"/>
                    <a:pt x="6504" y="8744"/>
                    <a:pt x="6856" y="8213"/>
                  </a:cubicBezTo>
                  <a:cubicBezTo>
                    <a:pt x="6867" y="8198"/>
                    <a:pt x="6712" y="8093"/>
                    <a:pt x="6666" y="8011"/>
                  </a:cubicBezTo>
                  <a:cubicBezTo>
                    <a:pt x="6638" y="7957"/>
                    <a:pt x="6431" y="7797"/>
                    <a:pt x="6619" y="7797"/>
                  </a:cubicBezTo>
                  <a:cubicBezTo>
                    <a:pt x="6649" y="7797"/>
                    <a:pt x="6689" y="7801"/>
                    <a:pt x="6742" y="7810"/>
                  </a:cubicBezTo>
                  <a:cubicBezTo>
                    <a:pt x="6743" y="7811"/>
                    <a:pt x="6744" y="7811"/>
                    <a:pt x="6744" y="7811"/>
                  </a:cubicBezTo>
                  <a:cubicBezTo>
                    <a:pt x="6775" y="7811"/>
                    <a:pt x="6859" y="7700"/>
                    <a:pt x="6848" y="7682"/>
                  </a:cubicBezTo>
                  <a:cubicBezTo>
                    <a:pt x="6548" y="7177"/>
                    <a:pt x="6719" y="6587"/>
                    <a:pt x="6674" y="6064"/>
                  </a:cubicBezTo>
                  <a:cubicBezTo>
                    <a:pt x="6636" y="5629"/>
                    <a:pt x="6438" y="5090"/>
                    <a:pt x="6707" y="4615"/>
                  </a:cubicBezTo>
                  <a:cubicBezTo>
                    <a:pt x="6751" y="4538"/>
                    <a:pt x="6618" y="4379"/>
                    <a:pt x="6614" y="4254"/>
                  </a:cubicBezTo>
                  <a:cubicBezTo>
                    <a:pt x="6610" y="4130"/>
                    <a:pt x="6293" y="4064"/>
                    <a:pt x="6539" y="3914"/>
                  </a:cubicBezTo>
                  <a:cubicBezTo>
                    <a:pt x="6686" y="3826"/>
                    <a:pt x="6731" y="3659"/>
                    <a:pt x="6997" y="3659"/>
                  </a:cubicBezTo>
                  <a:cubicBezTo>
                    <a:pt x="7013" y="3659"/>
                    <a:pt x="7030" y="3659"/>
                    <a:pt x="7047" y="3661"/>
                  </a:cubicBezTo>
                  <a:cubicBezTo>
                    <a:pt x="7319" y="3679"/>
                    <a:pt x="7611" y="3759"/>
                    <a:pt x="7904" y="3759"/>
                  </a:cubicBezTo>
                  <a:cubicBezTo>
                    <a:pt x="8204" y="3759"/>
                    <a:pt x="8506" y="3676"/>
                    <a:pt x="8789" y="3363"/>
                  </a:cubicBezTo>
                  <a:close/>
                  <a:moveTo>
                    <a:pt x="4156" y="6143"/>
                  </a:moveTo>
                  <a:cubicBezTo>
                    <a:pt x="4179" y="6871"/>
                    <a:pt x="4209" y="7607"/>
                    <a:pt x="4221" y="8342"/>
                  </a:cubicBezTo>
                  <a:cubicBezTo>
                    <a:pt x="4236" y="9095"/>
                    <a:pt x="4168" y="9849"/>
                    <a:pt x="4243" y="10605"/>
                  </a:cubicBezTo>
                  <a:cubicBezTo>
                    <a:pt x="4277" y="10948"/>
                    <a:pt x="4182" y="11088"/>
                    <a:pt x="3856" y="11088"/>
                  </a:cubicBezTo>
                  <a:cubicBezTo>
                    <a:pt x="3754" y="11088"/>
                    <a:pt x="3630" y="11074"/>
                    <a:pt x="3480" y="11049"/>
                  </a:cubicBezTo>
                  <a:cubicBezTo>
                    <a:pt x="3387" y="11033"/>
                    <a:pt x="3304" y="11015"/>
                    <a:pt x="3222" y="11015"/>
                  </a:cubicBezTo>
                  <a:cubicBezTo>
                    <a:pt x="3157" y="11015"/>
                    <a:pt x="3092" y="11026"/>
                    <a:pt x="3022" y="11060"/>
                  </a:cubicBezTo>
                  <a:cubicBezTo>
                    <a:pt x="2947" y="11096"/>
                    <a:pt x="2883" y="11111"/>
                    <a:pt x="2828" y="11111"/>
                  </a:cubicBezTo>
                  <a:cubicBezTo>
                    <a:pt x="2596" y="11111"/>
                    <a:pt x="2530" y="10839"/>
                    <a:pt x="2534" y="10687"/>
                  </a:cubicBezTo>
                  <a:cubicBezTo>
                    <a:pt x="2557" y="9607"/>
                    <a:pt x="2525" y="8526"/>
                    <a:pt x="2438" y="7449"/>
                  </a:cubicBezTo>
                  <a:cubicBezTo>
                    <a:pt x="2409" y="7084"/>
                    <a:pt x="2523" y="6716"/>
                    <a:pt x="2397" y="6351"/>
                  </a:cubicBezTo>
                  <a:cubicBezTo>
                    <a:pt x="2359" y="6242"/>
                    <a:pt x="2424" y="6169"/>
                    <a:pt x="2565" y="6169"/>
                  </a:cubicBezTo>
                  <a:cubicBezTo>
                    <a:pt x="2589" y="6169"/>
                    <a:pt x="2615" y="6171"/>
                    <a:pt x="2644" y="6175"/>
                  </a:cubicBezTo>
                  <a:cubicBezTo>
                    <a:pt x="2749" y="6192"/>
                    <a:pt x="2856" y="6197"/>
                    <a:pt x="2963" y="6197"/>
                  </a:cubicBezTo>
                  <a:cubicBezTo>
                    <a:pt x="3081" y="6197"/>
                    <a:pt x="3199" y="6191"/>
                    <a:pt x="3318" y="6191"/>
                  </a:cubicBezTo>
                  <a:cubicBezTo>
                    <a:pt x="3459" y="6191"/>
                    <a:pt x="3600" y="6199"/>
                    <a:pt x="3740" y="6231"/>
                  </a:cubicBezTo>
                  <a:cubicBezTo>
                    <a:pt x="3758" y="6236"/>
                    <a:pt x="3777" y="6238"/>
                    <a:pt x="3796" y="6238"/>
                  </a:cubicBezTo>
                  <a:cubicBezTo>
                    <a:pt x="3908" y="6238"/>
                    <a:pt x="4036" y="6172"/>
                    <a:pt x="4156" y="6143"/>
                  </a:cubicBezTo>
                  <a:close/>
                  <a:moveTo>
                    <a:pt x="11163" y="0"/>
                  </a:moveTo>
                  <a:cubicBezTo>
                    <a:pt x="10673" y="0"/>
                    <a:pt x="10286" y="533"/>
                    <a:pt x="10379" y="1028"/>
                  </a:cubicBezTo>
                  <a:cubicBezTo>
                    <a:pt x="10500" y="1673"/>
                    <a:pt x="10322" y="2309"/>
                    <a:pt x="10357" y="2955"/>
                  </a:cubicBezTo>
                  <a:cubicBezTo>
                    <a:pt x="10392" y="3614"/>
                    <a:pt x="10256" y="4284"/>
                    <a:pt x="10302" y="4941"/>
                  </a:cubicBezTo>
                  <a:cubicBezTo>
                    <a:pt x="10374" y="5941"/>
                    <a:pt x="10296" y="6940"/>
                    <a:pt x="10356" y="7937"/>
                  </a:cubicBezTo>
                  <a:cubicBezTo>
                    <a:pt x="10395" y="8604"/>
                    <a:pt x="10409" y="9272"/>
                    <a:pt x="10441" y="9939"/>
                  </a:cubicBezTo>
                  <a:cubicBezTo>
                    <a:pt x="10451" y="10142"/>
                    <a:pt x="10611" y="10323"/>
                    <a:pt x="10496" y="10552"/>
                  </a:cubicBezTo>
                  <a:cubicBezTo>
                    <a:pt x="10440" y="10663"/>
                    <a:pt x="10549" y="10872"/>
                    <a:pt x="10318" y="10876"/>
                  </a:cubicBezTo>
                  <a:cubicBezTo>
                    <a:pt x="10317" y="10876"/>
                    <a:pt x="10315" y="10876"/>
                    <a:pt x="10314" y="10876"/>
                  </a:cubicBezTo>
                  <a:cubicBezTo>
                    <a:pt x="10093" y="10876"/>
                    <a:pt x="9958" y="10669"/>
                    <a:pt x="9976" y="10522"/>
                  </a:cubicBezTo>
                  <a:cubicBezTo>
                    <a:pt x="10050" y="9942"/>
                    <a:pt x="9870" y="9398"/>
                    <a:pt x="9818" y="8839"/>
                  </a:cubicBezTo>
                  <a:cubicBezTo>
                    <a:pt x="9752" y="8105"/>
                    <a:pt x="9783" y="7364"/>
                    <a:pt x="9723" y="6630"/>
                  </a:cubicBezTo>
                  <a:cubicBezTo>
                    <a:pt x="9669" y="5965"/>
                    <a:pt x="9704" y="5297"/>
                    <a:pt x="9689" y="4636"/>
                  </a:cubicBezTo>
                  <a:cubicBezTo>
                    <a:pt x="9677" y="4003"/>
                    <a:pt x="9746" y="3447"/>
                    <a:pt x="9202" y="2974"/>
                  </a:cubicBezTo>
                  <a:cubicBezTo>
                    <a:pt x="9079" y="2868"/>
                    <a:pt x="9030" y="2775"/>
                    <a:pt x="8864" y="2775"/>
                  </a:cubicBezTo>
                  <a:cubicBezTo>
                    <a:pt x="8851" y="2775"/>
                    <a:pt x="8837" y="2775"/>
                    <a:pt x="8823" y="2777"/>
                  </a:cubicBezTo>
                  <a:cubicBezTo>
                    <a:pt x="8308" y="2814"/>
                    <a:pt x="7789" y="2816"/>
                    <a:pt x="7271" y="2833"/>
                  </a:cubicBezTo>
                  <a:lnTo>
                    <a:pt x="7272" y="2830"/>
                  </a:lnTo>
                  <a:lnTo>
                    <a:pt x="7272" y="2830"/>
                  </a:lnTo>
                  <a:cubicBezTo>
                    <a:pt x="7195" y="2833"/>
                    <a:pt x="7118" y="2840"/>
                    <a:pt x="7040" y="2840"/>
                  </a:cubicBezTo>
                  <a:cubicBezTo>
                    <a:pt x="7022" y="2840"/>
                    <a:pt x="7004" y="2840"/>
                    <a:pt x="6985" y="2839"/>
                  </a:cubicBezTo>
                  <a:cubicBezTo>
                    <a:pt x="6945" y="2837"/>
                    <a:pt x="6906" y="2836"/>
                    <a:pt x="6869" y="2836"/>
                  </a:cubicBezTo>
                  <a:cubicBezTo>
                    <a:pt x="6081" y="2836"/>
                    <a:pt x="5761" y="3246"/>
                    <a:pt x="5754" y="3926"/>
                  </a:cubicBezTo>
                  <a:cubicBezTo>
                    <a:pt x="5744" y="5027"/>
                    <a:pt x="5851" y="6125"/>
                    <a:pt x="5836" y="7232"/>
                  </a:cubicBezTo>
                  <a:cubicBezTo>
                    <a:pt x="5821" y="8286"/>
                    <a:pt x="5860" y="9348"/>
                    <a:pt x="6004" y="10400"/>
                  </a:cubicBezTo>
                  <a:cubicBezTo>
                    <a:pt x="6064" y="10837"/>
                    <a:pt x="5882" y="11008"/>
                    <a:pt x="5448" y="11010"/>
                  </a:cubicBezTo>
                  <a:cubicBezTo>
                    <a:pt x="5446" y="11010"/>
                    <a:pt x="5445" y="11010"/>
                    <a:pt x="5443" y="11010"/>
                  </a:cubicBezTo>
                  <a:cubicBezTo>
                    <a:pt x="5012" y="11010"/>
                    <a:pt x="4930" y="10826"/>
                    <a:pt x="5064" y="10452"/>
                  </a:cubicBezTo>
                  <a:cubicBezTo>
                    <a:pt x="5087" y="10386"/>
                    <a:pt x="5036" y="10294"/>
                    <a:pt x="5032" y="10214"/>
                  </a:cubicBezTo>
                  <a:cubicBezTo>
                    <a:pt x="4998" y="9464"/>
                    <a:pt x="4897" y="8709"/>
                    <a:pt x="4953" y="7966"/>
                  </a:cubicBezTo>
                  <a:cubicBezTo>
                    <a:pt x="5015" y="7144"/>
                    <a:pt x="4925" y="6346"/>
                    <a:pt x="4820" y="5544"/>
                  </a:cubicBezTo>
                  <a:cubicBezTo>
                    <a:pt x="4799" y="5376"/>
                    <a:pt x="4593" y="5257"/>
                    <a:pt x="4411" y="5257"/>
                  </a:cubicBezTo>
                  <a:cubicBezTo>
                    <a:pt x="4332" y="5257"/>
                    <a:pt x="4257" y="5280"/>
                    <a:pt x="4203" y="5330"/>
                  </a:cubicBezTo>
                  <a:cubicBezTo>
                    <a:pt x="4161" y="5369"/>
                    <a:pt x="4124" y="5380"/>
                    <a:pt x="4085" y="5380"/>
                  </a:cubicBezTo>
                  <a:cubicBezTo>
                    <a:pt x="4054" y="5380"/>
                    <a:pt x="4022" y="5373"/>
                    <a:pt x="3987" y="5369"/>
                  </a:cubicBezTo>
                  <a:cubicBezTo>
                    <a:pt x="3556" y="5320"/>
                    <a:pt x="3114" y="5322"/>
                    <a:pt x="2694" y="5224"/>
                  </a:cubicBezTo>
                  <a:cubicBezTo>
                    <a:pt x="2601" y="5202"/>
                    <a:pt x="2512" y="5192"/>
                    <a:pt x="2427" y="5192"/>
                  </a:cubicBezTo>
                  <a:cubicBezTo>
                    <a:pt x="2034" y="5192"/>
                    <a:pt x="1751" y="5423"/>
                    <a:pt x="1722" y="5858"/>
                  </a:cubicBezTo>
                  <a:cubicBezTo>
                    <a:pt x="1672" y="6593"/>
                    <a:pt x="1757" y="7327"/>
                    <a:pt x="1770" y="8056"/>
                  </a:cubicBezTo>
                  <a:cubicBezTo>
                    <a:pt x="1783" y="8753"/>
                    <a:pt x="1937" y="9460"/>
                    <a:pt x="1799" y="10158"/>
                  </a:cubicBezTo>
                  <a:cubicBezTo>
                    <a:pt x="1744" y="10441"/>
                    <a:pt x="1962" y="10799"/>
                    <a:pt x="1747" y="10975"/>
                  </a:cubicBezTo>
                  <a:cubicBezTo>
                    <a:pt x="1560" y="11129"/>
                    <a:pt x="1233" y="11157"/>
                    <a:pt x="959" y="11157"/>
                  </a:cubicBezTo>
                  <a:cubicBezTo>
                    <a:pt x="946" y="11157"/>
                    <a:pt x="934" y="11157"/>
                    <a:pt x="922" y="11157"/>
                  </a:cubicBezTo>
                  <a:cubicBezTo>
                    <a:pt x="919" y="11157"/>
                    <a:pt x="917" y="11157"/>
                    <a:pt x="914" y="11157"/>
                  </a:cubicBezTo>
                  <a:cubicBezTo>
                    <a:pt x="284" y="11157"/>
                    <a:pt x="114" y="11466"/>
                    <a:pt x="47" y="12060"/>
                  </a:cubicBezTo>
                  <a:cubicBezTo>
                    <a:pt x="1" y="12473"/>
                    <a:pt x="229" y="12513"/>
                    <a:pt x="438" y="12587"/>
                  </a:cubicBezTo>
                  <a:cubicBezTo>
                    <a:pt x="564" y="12631"/>
                    <a:pt x="690" y="12646"/>
                    <a:pt x="817" y="12646"/>
                  </a:cubicBezTo>
                  <a:cubicBezTo>
                    <a:pt x="1122" y="12646"/>
                    <a:pt x="1431" y="12557"/>
                    <a:pt x="1743" y="12557"/>
                  </a:cubicBezTo>
                  <a:cubicBezTo>
                    <a:pt x="1774" y="12557"/>
                    <a:pt x="1804" y="12558"/>
                    <a:pt x="1835" y="12560"/>
                  </a:cubicBezTo>
                  <a:cubicBezTo>
                    <a:pt x="1971" y="12568"/>
                    <a:pt x="2108" y="12571"/>
                    <a:pt x="2244" y="12571"/>
                  </a:cubicBezTo>
                  <a:cubicBezTo>
                    <a:pt x="2832" y="12571"/>
                    <a:pt x="3424" y="12509"/>
                    <a:pt x="4015" y="12489"/>
                  </a:cubicBezTo>
                  <a:cubicBezTo>
                    <a:pt x="4803" y="12462"/>
                    <a:pt x="5592" y="12443"/>
                    <a:pt x="6381" y="12423"/>
                  </a:cubicBezTo>
                  <a:cubicBezTo>
                    <a:pt x="6913" y="12410"/>
                    <a:pt x="7448" y="12428"/>
                    <a:pt x="7977" y="12384"/>
                  </a:cubicBezTo>
                  <a:cubicBezTo>
                    <a:pt x="8756" y="12321"/>
                    <a:pt x="9538" y="12405"/>
                    <a:pt x="10319" y="12277"/>
                  </a:cubicBezTo>
                  <a:cubicBezTo>
                    <a:pt x="10665" y="12219"/>
                    <a:pt x="11022" y="12192"/>
                    <a:pt x="11378" y="12192"/>
                  </a:cubicBezTo>
                  <a:cubicBezTo>
                    <a:pt x="11615" y="12192"/>
                    <a:pt x="11852" y="12204"/>
                    <a:pt x="12085" y="12228"/>
                  </a:cubicBezTo>
                  <a:cubicBezTo>
                    <a:pt x="12228" y="12242"/>
                    <a:pt x="12371" y="12247"/>
                    <a:pt x="12514" y="12247"/>
                  </a:cubicBezTo>
                  <a:cubicBezTo>
                    <a:pt x="12965" y="12247"/>
                    <a:pt x="13413" y="12194"/>
                    <a:pt x="13865" y="12194"/>
                  </a:cubicBezTo>
                  <a:cubicBezTo>
                    <a:pt x="14047" y="12194"/>
                    <a:pt x="14229" y="12202"/>
                    <a:pt x="14411" y="12226"/>
                  </a:cubicBezTo>
                  <a:cubicBezTo>
                    <a:pt x="14467" y="12234"/>
                    <a:pt x="14524" y="12237"/>
                    <a:pt x="14581" y="12237"/>
                  </a:cubicBezTo>
                  <a:cubicBezTo>
                    <a:pt x="14973" y="12237"/>
                    <a:pt x="15387" y="12084"/>
                    <a:pt x="15805" y="12084"/>
                  </a:cubicBezTo>
                  <a:cubicBezTo>
                    <a:pt x="15819" y="12084"/>
                    <a:pt x="15833" y="12084"/>
                    <a:pt x="15846" y="12085"/>
                  </a:cubicBezTo>
                  <a:cubicBezTo>
                    <a:pt x="15849" y="12085"/>
                    <a:pt x="15851" y="12085"/>
                    <a:pt x="15854" y="12085"/>
                  </a:cubicBezTo>
                  <a:cubicBezTo>
                    <a:pt x="16051" y="12085"/>
                    <a:pt x="16314" y="11943"/>
                    <a:pt x="16405" y="11743"/>
                  </a:cubicBezTo>
                  <a:cubicBezTo>
                    <a:pt x="16617" y="11272"/>
                    <a:pt x="16169" y="10684"/>
                    <a:pt x="15645" y="10684"/>
                  </a:cubicBezTo>
                  <a:cubicBezTo>
                    <a:pt x="15610" y="10684"/>
                    <a:pt x="15574" y="10687"/>
                    <a:pt x="15539" y="10693"/>
                  </a:cubicBezTo>
                  <a:cubicBezTo>
                    <a:pt x="15512" y="10697"/>
                    <a:pt x="15487" y="10699"/>
                    <a:pt x="15463" y="10699"/>
                  </a:cubicBezTo>
                  <a:cubicBezTo>
                    <a:pt x="15144" y="10699"/>
                    <a:pt x="15070" y="10350"/>
                    <a:pt x="15090" y="10253"/>
                  </a:cubicBezTo>
                  <a:cubicBezTo>
                    <a:pt x="15253" y="9507"/>
                    <a:pt x="15053" y="8769"/>
                    <a:pt x="15078" y="8028"/>
                  </a:cubicBezTo>
                  <a:cubicBezTo>
                    <a:pt x="15093" y="7602"/>
                    <a:pt x="15017" y="7113"/>
                    <a:pt x="15023" y="6702"/>
                  </a:cubicBezTo>
                  <a:cubicBezTo>
                    <a:pt x="15032" y="6266"/>
                    <a:pt x="14838" y="5871"/>
                    <a:pt x="14888" y="5425"/>
                  </a:cubicBezTo>
                  <a:cubicBezTo>
                    <a:pt x="14917" y="5167"/>
                    <a:pt x="14941" y="4847"/>
                    <a:pt x="14905" y="4546"/>
                  </a:cubicBezTo>
                  <a:cubicBezTo>
                    <a:pt x="14824" y="3887"/>
                    <a:pt x="14808" y="3216"/>
                    <a:pt x="14807" y="2551"/>
                  </a:cubicBezTo>
                  <a:cubicBezTo>
                    <a:pt x="14806" y="2366"/>
                    <a:pt x="14708" y="2210"/>
                    <a:pt x="14733" y="2035"/>
                  </a:cubicBezTo>
                  <a:cubicBezTo>
                    <a:pt x="14793" y="1613"/>
                    <a:pt x="14835" y="1194"/>
                    <a:pt x="14540" y="832"/>
                  </a:cubicBezTo>
                  <a:cubicBezTo>
                    <a:pt x="14492" y="775"/>
                    <a:pt x="14463" y="746"/>
                    <a:pt x="14520" y="680"/>
                  </a:cubicBezTo>
                  <a:cubicBezTo>
                    <a:pt x="14725" y="448"/>
                    <a:pt x="14534" y="389"/>
                    <a:pt x="14366" y="275"/>
                  </a:cubicBezTo>
                  <a:cubicBezTo>
                    <a:pt x="14226" y="179"/>
                    <a:pt x="14081" y="155"/>
                    <a:pt x="13935" y="155"/>
                  </a:cubicBezTo>
                  <a:cubicBezTo>
                    <a:pt x="13789" y="155"/>
                    <a:pt x="13641" y="179"/>
                    <a:pt x="13496" y="179"/>
                  </a:cubicBezTo>
                  <a:cubicBezTo>
                    <a:pt x="13463" y="179"/>
                    <a:pt x="13430" y="178"/>
                    <a:pt x="13398" y="175"/>
                  </a:cubicBezTo>
                  <a:cubicBezTo>
                    <a:pt x="12661" y="108"/>
                    <a:pt x="11924" y="25"/>
                    <a:pt x="11185" y="1"/>
                  </a:cubicBezTo>
                  <a:cubicBezTo>
                    <a:pt x="11178" y="0"/>
                    <a:pt x="11171" y="0"/>
                    <a:pt x="11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7100768" y="1995911"/>
              <a:ext cx="180354" cy="114236"/>
            </a:xfrm>
            <a:custGeom>
              <a:avLst/>
              <a:gdLst/>
              <a:ahLst/>
              <a:cxnLst/>
              <a:rect l="l" t="t" r="r" b="b"/>
              <a:pathLst>
                <a:path w="8737" h="5534" extrusionOk="0">
                  <a:moveTo>
                    <a:pt x="7595" y="1"/>
                  </a:moveTo>
                  <a:cubicBezTo>
                    <a:pt x="7486" y="1"/>
                    <a:pt x="7377" y="7"/>
                    <a:pt x="7269" y="13"/>
                  </a:cubicBezTo>
                  <a:cubicBezTo>
                    <a:pt x="6140" y="74"/>
                    <a:pt x="5054" y="455"/>
                    <a:pt x="3918" y="503"/>
                  </a:cubicBezTo>
                  <a:cubicBezTo>
                    <a:pt x="3801" y="507"/>
                    <a:pt x="3662" y="589"/>
                    <a:pt x="3582" y="680"/>
                  </a:cubicBezTo>
                  <a:cubicBezTo>
                    <a:pt x="3491" y="782"/>
                    <a:pt x="3391" y="1000"/>
                    <a:pt x="3568" y="1055"/>
                  </a:cubicBezTo>
                  <a:cubicBezTo>
                    <a:pt x="3870" y="1149"/>
                    <a:pt x="4096" y="1422"/>
                    <a:pt x="4450" y="1422"/>
                  </a:cubicBezTo>
                  <a:cubicBezTo>
                    <a:pt x="4521" y="1422"/>
                    <a:pt x="4596" y="1411"/>
                    <a:pt x="4679" y="1386"/>
                  </a:cubicBezTo>
                  <a:cubicBezTo>
                    <a:pt x="5320" y="1189"/>
                    <a:pt x="6007" y="1140"/>
                    <a:pt x="6721" y="1019"/>
                  </a:cubicBezTo>
                  <a:lnTo>
                    <a:pt x="6721" y="1019"/>
                  </a:lnTo>
                  <a:cubicBezTo>
                    <a:pt x="6680" y="1128"/>
                    <a:pt x="6676" y="1184"/>
                    <a:pt x="6648" y="1210"/>
                  </a:cubicBezTo>
                  <a:cubicBezTo>
                    <a:pt x="5982" y="1762"/>
                    <a:pt x="5425" y="2428"/>
                    <a:pt x="4633" y="2851"/>
                  </a:cubicBezTo>
                  <a:cubicBezTo>
                    <a:pt x="4281" y="3039"/>
                    <a:pt x="3909" y="3275"/>
                    <a:pt x="3563" y="3502"/>
                  </a:cubicBezTo>
                  <a:cubicBezTo>
                    <a:pt x="2982" y="3882"/>
                    <a:pt x="2284" y="4093"/>
                    <a:pt x="1653" y="4414"/>
                  </a:cubicBezTo>
                  <a:cubicBezTo>
                    <a:pt x="1334" y="4577"/>
                    <a:pt x="995" y="4721"/>
                    <a:pt x="628" y="4721"/>
                  </a:cubicBezTo>
                  <a:cubicBezTo>
                    <a:pt x="542" y="4721"/>
                    <a:pt x="456" y="4714"/>
                    <a:pt x="367" y="4696"/>
                  </a:cubicBezTo>
                  <a:cubicBezTo>
                    <a:pt x="335" y="4690"/>
                    <a:pt x="308" y="4687"/>
                    <a:pt x="285" y="4687"/>
                  </a:cubicBezTo>
                  <a:cubicBezTo>
                    <a:pt x="66" y="4687"/>
                    <a:pt x="219" y="4949"/>
                    <a:pt x="126" y="5044"/>
                  </a:cubicBezTo>
                  <a:cubicBezTo>
                    <a:pt x="1" y="5171"/>
                    <a:pt x="45" y="5386"/>
                    <a:pt x="170" y="5400"/>
                  </a:cubicBezTo>
                  <a:cubicBezTo>
                    <a:pt x="436" y="5428"/>
                    <a:pt x="692" y="5534"/>
                    <a:pt x="963" y="5534"/>
                  </a:cubicBezTo>
                  <a:cubicBezTo>
                    <a:pt x="1079" y="5534"/>
                    <a:pt x="1198" y="5514"/>
                    <a:pt x="1322" y="5461"/>
                  </a:cubicBezTo>
                  <a:cubicBezTo>
                    <a:pt x="2359" y="5011"/>
                    <a:pt x="3479" y="4756"/>
                    <a:pt x="4412" y="4069"/>
                  </a:cubicBezTo>
                  <a:cubicBezTo>
                    <a:pt x="4597" y="3933"/>
                    <a:pt x="4909" y="3982"/>
                    <a:pt x="5047" y="3750"/>
                  </a:cubicBezTo>
                  <a:cubicBezTo>
                    <a:pt x="5282" y="3353"/>
                    <a:pt x="5736" y="3247"/>
                    <a:pt x="6064" y="2969"/>
                  </a:cubicBezTo>
                  <a:cubicBezTo>
                    <a:pt x="6419" y="2668"/>
                    <a:pt x="6833" y="2417"/>
                    <a:pt x="7153" y="2078"/>
                  </a:cubicBezTo>
                  <a:cubicBezTo>
                    <a:pt x="7297" y="1928"/>
                    <a:pt x="7327" y="1669"/>
                    <a:pt x="7725" y="1570"/>
                  </a:cubicBezTo>
                  <a:lnTo>
                    <a:pt x="7725" y="1570"/>
                  </a:lnTo>
                  <a:cubicBezTo>
                    <a:pt x="7455" y="1831"/>
                    <a:pt x="7575" y="2146"/>
                    <a:pt x="7536" y="2215"/>
                  </a:cubicBezTo>
                  <a:cubicBezTo>
                    <a:pt x="7244" y="2722"/>
                    <a:pt x="7475" y="3254"/>
                    <a:pt x="7395" y="3763"/>
                  </a:cubicBezTo>
                  <a:cubicBezTo>
                    <a:pt x="7352" y="4041"/>
                    <a:pt x="7742" y="4130"/>
                    <a:pt x="7965" y="4215"/>
                  </a:cubicBezTo>
                  <a:cubicBezTo>
                    <a:pt x="7990" y="4225"/>
                    <a:pt x="8012" y="4229"/>
                    <a:pt x="8033" y="4229"/>
                  </a:cubicBezTo>
                  <a:cubicBezTo>
                    <a:pt x="8173" y="4229"/>
                    <a:pt x="8231" y="4031"/>
                    <a:pt x="8256" y="3888"/>
                  </a:cubicBezTo>
                  <a:cubicBezTo>
                    <a:pt x="8320" y="3521"/>
                    <a:pt x="8312" y="3132"/>
                    <a:pt x="8432" y="2786"/>
                  </a:cubicBezTo>
                  <a:cubicBezTo>
                    <a:pt x="8674" y="2088"/>
                    <a:pt x="8649" y="1362"/>
                    <a:pt x="8719" y="647"/>
                  </a:cubicBezTo>
                  <a:cubicBezTo>
                    <a:pt x="8736" y="477"/>
                    <a:pt x="8621" y="321"/>
                    <a:pt x="8422" y="200"/>
                  </a:cubicBezTo>
                  <a:cubicBezTo>
                    <a:pt x="8154" y="38"/>
                    <a:pt x="7873" y="1"/>
                    <a:pt x="75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7234919" y="2334910"/>
              <a:ext cx="21633" cy="84634"/>
            </a:xfrm>
            <a:custGeom>
              <a:avLst/>
              <a:gdLst/>
              <a:ahLst/>
              <a:cxnLst/>
              <a:rect l="l" t="t" r="r" b="b"/>
              <a:pathLst>
                <a:path w="1048" h="4100" extrusionOk="0">
                  <a:moveTo>
                    <a:pt x="811" y="1"/>
                  </a:moveTo>
                  <a:cubicBezTo>
                    <a:pt x="532" y="204"/>
                    <a:pt x="1" y="205"/>
                    <a:pt x="52" y="660"/>
                  </a:cubicBezTo>
                  <a:cubicBezTo>
                    <a:pt x="159" y="1604"/>
                    <a:pt x="30" y="2547"/>
                    <a:pt x="126" y="3488"/>
                  </a:cubicBezTo>
                  <a:cubicBezTo>
                    <a:pt x="157" y="3798"/>
                    <a:pt x="228" y="4077"/>
                    <a:pt x="544" y="4098"/>
                  </a:cubicBezTo>
                  <a:cubicBezTo>
                    <a:pt x="554" y="4099"/>
                    <a:pt x="564" y="4099"/>
                    <a:pt x="573" y="4099"/>
                  </a:cubicBezTo>
                  <a:cubicBezTo>
                    <a:pt x="879" y="4099"/>
                    <a:pt x="861" y="3768"/>
                    <a:pt x="910" y="3542"/>
                  </a:cubicBezTo>
                  <a:cubicBezTo>
                    <a:pt x="1033" y="2968"/>
                    <a:pt x="943" y="2391"/>
                    <a:pt x="951" y="1817"/>
                  </a:cubicBezTo>
                  <a:cubicBezTo>
                    <a:pt x="962" y="1214"/>
                    <a:pt x="1048" y="624"/>
                    <a:pt x="8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7274303" y="2331133"/>
              <a:ext cx="47829" cy="63022"/>
            </a:xfrm>
            <a:custGeom>
              <a:avLst/>
              <a:gdLst/>
              <a:ahLst/>
              <a:cxnLst/>
              <a:rect l="l" t="t" r="r" b="b"/>
              <a:pathLst>
                <a:path w="2317" h="3053" extrusionOk="0">
                  <a:moveTo>
                    <a:pt x="802" y="1"/>
                  </a:moveTo>
                  <a:cubicBezTo>
                    <a:pt x="756" y="1"/>
                    <a:pt x="708" y="13"/>
                    <a:pt x="661" y="40"/>
                  </a:cubicBezTo>
                  <a:cubicBezTo>
                    <a:pt x="589" y="82"/>
                    <a:pt x="527" y="104"/>
                    <a:pt x="460" y="104"/>
                  </a:cubicBezTo>
                  <a:cubicBezTo>
                    <a:pt x="411" y="104"/>
                    <a:pt x="359" y="92"/>
                    <a:pt x="300" y="67"/>
                  </a:cubicBezTo>
                  <a:cubicBezTo>
                    <a:pt x="231" y="37"/>
                    <a:pt x="176" y="23"/>
                    <a:pt x="134" y="23"/>
                  </a:cubicBezTo>
                  <a:cubicBezTo>
                    <a:pt x="20" y="23"/>
                    <a:pt x="0" y="128"/>
                    <a:pt x="56" y="319"/>
                  </a:cubicBezTo>
                  <a:cubicBezTo>
                    <a:pt x="150" y="646"/>
                    <a:pt x="75" y="991"/>
                    <a:pt x="430" y="1276"/>
                  </a:cubicBezTo>
                  <a:cubicBezTo>
                    <a:pt x="556" y="1376"/>
                    <a:pt x="743" y="1741"/>
                    <a:pt x="835" y="2034"/>
                  </a:cubicBezTo>
                  <a:cubicBezTo>
                    <a:pt x="997" y="2556"/>
                    <a:pt x="1370" y="2928"/>
                    <a:pt x="1950" y="3053"/>
                  </a:cubicBezTo>
                  <a:cubicBezTo>
                    <a:pt x="2044" y="2912"/>
                    <a:pt x="1806" y="2705"/>
                    <a:pt x="2111" y="2608"/>
                  </a:cubicBezTo>
                  <a:cubicBezTo>
                    <a:pt x="2278" y="2554"/>
                    <a:pt x="2316" y="2201"/>
                    <a:pt x="2139" y="2058"/>
                  </a:cubicBezTo>
                  <a:cubicBezTo>
                    <a:pt x="1887" y="1855"/>
                    <a:pt x="1781" y="1581"/>
                    <a:pt x="1635" y="1322"/>
                  </a:cubicBezTo>
                  <a:cubicBezTo>
                    <a:pt x="1422" y="945"/>
                    <a:pt x="992" y="697"/>
                    <a:pt x="1003" y="180"/>
                  </a:cubicBezTo>
                  <a:cubicBezTo>
                    <a:pt x="1006" y="74"/>
                    <a:pt x="913" y="1"/>
                    <a:pt x="8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7167400" y="2328037"/>
              <a:ext cx="53154" cy="60689"/>
            </a:xfrm>
            <a:custGeom>
              <a:avLst/>
              <a:gdLst/>
              <a:ahLst/>
              <a:cxnLst/>
              <a:rect l="l" t="t" r="r" b="b"/>
              <a:pathLst>
                <a:path w="2575" h="2940" extrusionOk="0">
                  <a:moveTo>
                    <a:pt x="2008" y="0"/>
                  </a:moveTo>
                  <a:cubicBezTo>
                    <a:pt x="1991" y="51"/>
                    <a:pt x="1946" y="59"/>
                    <a:pt x="1898" y="59"/>
                  </a:cubicBezTo>
                  <a:cubicBezTo>
                    <a:pt x="1875" y="59"/>
                    <a:pt x="1851" y="58"/>
                    <a:pt x="1829" y="58"/>
                  </a:cubicBezTo>
                  <a:cubicBezTo>
                    <a:pt x="1763" y="58"/>
                    <a:pt x="1715" y="75"/>
                    <a:pt x="1759" y="215"/>
                  </a:cubicBezTo>
                  <a:cubicBezTo>
                    <a:pt x="1339" y="220"/>
                    <a:pt x="1588" y="714"/>
                    <a:pt x="1313" y="826"/>
                  </a:cubicBezTo>
                  <a:cubicBezTo>
                    <a:pt x="1115" y="907"/>
                    <a:pt x="1036" y="1075"/>
                    <a:pt x="957" y="1263"/>
                  </a:cubicBezTo>
                  <a:cubicBezTo>
                    <a:pt x="806" y="1617"/>
                    <a:pt x="589" y="2011"/>
                    <a:pt x="363" y="2240"/>
                  </a:cubicBezTo>
                  <a:cubicBezTo>
                    <a:pt x="0" y="2608"/>
                    <a:pt x="412" y="2699"/>
                    <a:pt x="445" y="2898"/>
                  </a:cubicBezTo>
                  <a:cubicBezTo>
                    <a:pt x="450" y="2928"/>
                    <a:pt x="500" y="2939"/>
                    <a:pt x="570" y="2939"/>
                  </a:cubicBezTo>
                  <a:cubicBezTo>
                    <a:pt x="742" y="2939"/>
                    <a:pt x="1037" y="2871"/>
                    <a:pt x="1106" y="2824"/>
                  </a:cubicBezTo>
                  <a:cubicBezTo>
                    <a:pt x="1796" y="2349"/>
                    <a:pt x="1704" y="1350"/>
                    <a:pt x="2418" y="885"/>
                  </a:cubicBezTo>
                  <a:cubicBezTo>
                    <a:pt x="2575" y="782"/>
                    <a:pt x="2560" y="568"/>
                    <a:pt x="2417" y="407"/>
                  </a:cubicBezTo>
                  <a:cubicBezTo>
                    <a:pt x="2291" y="267"/>
                    <a:pt x="2236" y="47"/>
                    <a:pt x="2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30"/>
          <p:cNvSpPr txBox="1">
            <a:spLocks noGrp="1"/>
          </p:cNvSpPr>
          <p:nvPr>
            <p:ph type="subTitle" idx="4"/>
          </p:nvPr>
        </p:nvSpPr>
        <p:spPr>
          <a:xfrm>
            <a:off x="4572000" y="4288354"/>
            <a:ext cx="1907400" cy="15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Aggression, shyness, tendencies.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Girls are passive aggressive, boys are physically aggressive</a:t>
            </a:r>
            <a:endParaRPr sz="1500" dirty="0"/>
          </a:p>
        </p:txBody>
      </p:sp>
      <p:pic>
        <p:nvPicPr>
          <p:cNvPr id="8194" name="Picture 2" descr="Shocked Pikachu">
            <a:extLst>
              <a:ext uri="{FF2B5EF4-FFF2-40B4-BE49-F238E27FC236}">
                <a16:creationId xmlns:a16="http://schemas.microsoft.com/office/drawing/2014/main" id="{1110CD48-E88C-4FE9-CFE2-0E5E3F80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16" y="141086"/>
            <a:ext cx="1496481" cy="10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8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Spiritual Moral</a:t>
            </a:r>
            <a:endParaRPr sz="3600" dirty="0"/>
          </a:p>
        </p:txBody>
      </p:sp>
      <p:sp>
        <p:nvSpPr>
          <p:cNvPr id="868" name="Google Shape;868;p28"/>
          <p:cNvSpPr txBox="1">
            <a:spLocks noGrp="1"/>
          </p:cNvSpPr>
          <p:nvPr>
            <p:ph type="subTitle" idx="1"/>
          </p:nvPr>
        </p:nvSpPr>
        <p:spPr>
          <a:xfrm>
            <a:off x="581264" y="4503738"/>
            <a:ext cx="3691521" cy="14398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Absorbs everything aro</a:t>
            </a:r>
            <a:r>
              <a:rPr lang="en-US" sz="2000" dirty="0"/>
              <a:t>u</a:t>
            </a:r>
            <a:r>
              <a:rPr lang="en" sz="2000" dirty="0"/>
              <a:t>nd them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Concrete thinkers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000" dirty="0"/>
              <a:t>Developing a moral conscience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DC04A-C854-CD4C-E77F-E51493733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6" t="-5063" r="8552" b="19861"/>
          <a:stretch/>
        </p:blipFill>
        <p:spPr>
          <a:xfrm>
            <a:off x="1323895" y="1568823"/>
            <a:ext cx="2206261" cy="208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11D434-D52E-5D70-54B7-263160F970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" r="-6062" b="17014"/>
          <a:stretch/>
        </p:blipFill>
        <p:spPr>
          <a:xfrm>
            <a:off x="4928732" y="1438009"/>
            <a:ext cx="2575223" cy="2658862"/>
          </a:xfrm>
          <a:prstGeom prst="rect">
            <a:avLst/>
          </a:prstGeom>
        </p:spPr>
      </p:pic>
      <p:sp>
        <p:nvSpPr>
          <p:cNvPr id="6" name="Google Shape;868;p28">
            <a:extLst>
              <a:ext uri="{FF2B5EF4-FFF2-40B4-BE49-F238E27FC236}">
                <a16:creationId xmlns:a16="http://schemas.microsoft.com/office/drawing/2014/main" id="{8A5F02FC-459C-D09C-0976-8DAB37360BD2}"/>
              </a:ext>
            </a:extLst>
          </p:cNvPr>
          <p:cNvSpPr txBox="1">
            <a:spLocks/>
          </p:cNvSpPr>
          <p:nvPr/>
        </p:nvSpPr>
        <p:spPr>
          <a:xfrm>
            <a:off x="4370582" y="4440985"/>
            <a:ext cx="3691521" cy="143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None/>
              <a:defRPr sz="16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None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None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None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None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None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None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None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None/>
              <a:def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Be cognizant of what you say and do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Have a strong understanding of the Catholic Faith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Sketchnotes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342</Words>
  <Application>Microsoft Office PowerPoint</Application>
  <PresentationFormat>On-screen Show (4:3)</PresentationFormat>
  <Paragraphs>74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Comfortaa</vt:lpstr>
      <vt:lpstr>Tw Cen MT Condensed</vt:lpstr>
      <vt:lpstr>Bahnschrift SemiBold</vt:lpstr>
      <vt:lpstr>Permanent Marker</vt:lpstr>
      <vt:lpstr>Arial</vt:lpstr>
      <vt:lpstr>Ink Free</vt:lpstr>
      <vt:lpstr>Lucida Handwriting</vt:lpstr>
      <vt:lpstr> Sketchnotes Lesson by Slidesgo</vt:lpstr>
      <vt:lpstr>The Psychology and Social Development of Seedlings</vt:lpstr>
      <vt:lpstr>FOCUS!</vt:lpstr>
      <vt:lpstr>Child Development</vt:lpstr>
      <vt:lpstr>Characteristics</vt:lpstr>
      <vt:lpstr>—Someone Famous, Probably</vt:lpstr>
      <vt:lpstr>Cognitive and language</vt:lpstr>
      <vt:lpstr>Social and emotional</vt:lpstr>
      <vt:lpstr>How to approach AN?</vt:lpstr>
      <vt:lpstr>Spiritual Moral</vt:lpstr>
      <vt:lpstr>Game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needs</vt:lpstr>
      <vt:lpstr>So… How many            were there?</vt:lpstr>
      <vt:lpstr>Contact 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Psychology and Social Development of Seedlings</dc:title>
  <dc:creator>Jimmy Ha</dc:creator>
  <cp:lastModifiedBy>Jimmy Ha</cp:lastModifiedBy>
  <cp:revision>1</cp:revision>
  <dcterms:modified xsi:type="dcterms:W3CDTF">2023-08-14T03:14:26Z</dcterms:modified>
</cp:coreProperties>
</file>